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84" r:id="rId5"/>
    <p:sldId id="293" r:id="rId6"/>
    <p:sldId id="305" r:id="rId7"/>
    <p:sldId id="306" r:id="rId8"/>
    <p:sldId id="307" r:id="rId9"/>
    <p:sldId id="2134805357" r:id="rId10"/>
    <p:sldId id="2134805356" r:id="rId11"/>
    <p:sldId id="2134805355" r:id="rId12"/>
    <p:sldId id="273" r:id="rId13"/>
    <p:sldId id="294" r:id="rId14"/>
    <p:sldId id="299" r:id="rId15"/>
    <p:sldId id="302" r:id="rId16"/>
    <p:sldId id="300" r:id="rId17"/>
    <p:sldId id="296" r:id="rId18"/>
    <p:sldId id="303" r:id="rId19"/>
    <p:sldId id="297" r:id="rId20"/>
    <p:sldId id="298" r:id="rId21"/>
    <p:sldId id="304" r:id="rId22"/>
    <p:sldId id="301" r:id="rId23"/>
    <p:sldId id="2134805358" r:id="rId24"/>
    <p:sldId id="2134805359" r:id="rId25"/>
    <p:sldId id="2134805360" r:id="rId26"/>
    <p:sldId id="2134805361" r:id="rId27"/>
    <p:sldId id="295" r:id="rId28"/>
    <p:sldId id="2134805362" r:id="rId29"/>
    <p:sldId id="2134805363" r:id="rId30"/>
    <p:sldId id="2134805364" r:id="rId31"/>
    <p:sldId id="2134805365" r:id="rId32"/>
    <p:sldId id="2134805366" r:id="rId33"/>
    <p:sldId id="2134805367" r:id="rId34"/>
    <p:sldId id="2134805368" r:id="rId35"/>
    <p:sldId id="2134805369" r:id="rId36"/>
    <p:sldId id="2134805370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  <a:srgbClr val="333333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26F8C-5806-7346-A33A-3D8908D01616}" v="1" dt="2021-06-15T18:28:01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4559"/>
  </p:normalViewPr>
  <p:slideViewPr>
    <p:cSldViewPr snapToGrid="0" snapToObjects="1" showGuides="1">
      <p:cViewPr varScale="1">
        <p:scale>
          <a:sx n="111" d="100"/>
          <a:sy n="111" d="100"/>
        </p:scale>
        <p:origin x="6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59" d="100"/>
          <a:sy n="59" d="100"/>
        </p:scale>
        <p:origin x="322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GEUL David" userId="1fd68a86-de80-4bec-ab90-603bf680e11d" providerId="ADAL" clId="{08826F8C-5806-7346-A33A-3D8908D01616}"/>
    <pc:docChg chg="custSel addSld modSld">
      <pc:chgData name="BRAGEUL David" userId="1fd68a86-de80-4bec-ab90-603bf680e11d" providerId="ADAL" clId="{08826F8C-5806-7346-A33A-3D8908D01616}" dt="2021-06-18T09:49:26.461" v="653"/>
      <pc:docMkLst>
        <pc:docMk/>
      </pc:docMkLst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3271063736" sldId="295"/>
        </pc:sldMkLst>
      </pc:sldChg>
      <pc:sldChg chg="modSp mod">
        <pc:chgData name="BRAGEUL David" userId="1fd68a86-de80-4bec-ab90-603bf680e11d" providerId="ADAL" clId="{08826F8C-5806-7346-A33A-3D8908D01616}" dt="2021-06-18T09:49:26.461" v="653"/>
        <pc:sldMkLst>
          <pc:docMk/>
          <pc:sldMk cId="704680083" sldId="305"/>
        </pc:sldMkLst>
        <pc:spChg chg="mod">
          <ac:chgData name="BRAGEUL David" userId="1fd68a86-de80-4bec-ab90-603bf680e11d" providerId="ADAL" clId="{08826F8C-5806-7346-A33A-3D8908D01616}" dt="2021-06-18T09:49:26.461" v="653"/>
          <ac:spMkLst>
            <pc:docMk/>
            <pc:sldMk cId="704680083" sldId="305"/>
            <ac:spMk id="3" creationId="{CCF75DEA-8FF7-6B4E-9076-5D58B859EE97}"/>
          </ac:spMkLst>
        </pc:spChg>
      </pc:sldChg>
      <pc:sldChg chg="modSp mod">
        <pc:chgData name="BRAGEUL David" userId="1fd68a86-de80-4bec-ab90-603bf680e11d" providerId="ADAL" clId="{08826F8C-5806-7346-A33A-3D8908D01616}" dt="2021-06-16T09:34:47.805" v="51" actId="20577"/>
        <pc:sldMkLst>
          <pc:docMk/>
          <pc:sldMk cId="3021271409" sldId="306"/>
        </pc:sldMkLst>
        <pc:graphicFrameChg chg="modGraphic">
          <ac:chgData name="BRAGEUL David" userId="1fd68a86-de80-4bec-ab90-603bf680e11d" providerId="ADAL" clId="{08826F8C-5806-7346-A33A-3D8908D01616}" dt="2021-06-16T09:34:47.805" v="51" actId="20577"/>
          <ac:graphicFrameMkLst>
            <pc:docMk/>
            <pc:sldMk cId="3021271409" sldId="306"/>
            <ac:graphicFrameMk id="6" creationId="{C3B1DCA1-5DE6-1548-9C1F-28FCCFD0B53A}"/>
          </ac:graphicFrameMkLst>
        </pc:graphicFrameChg>
      </pc:sldChg>
      <pc:sldChg chg="modSp mod">
        <pc:chgData name="BRAGEUL David" userId="1fd68a86-de80-4bec-ab90-603bf680e11d" providerId="ADAL" clId="{08826F8C-5806-7346-A33A-3D8908D01616}" dt="2021-06-18T09:47:38.231" v="651" actId="20577"/>
        <pc:sldMkLst>
          <pc:docMk/>
          <pc:sldMk cId="3416421960" sldId="307"/>
        </pc:sldMkLst>
        <pc:graphicFrameChg chg="modGraphic">
          <ac:chgData name="BRAGEUL David" userId="1fd68a86-de80-4bec-ab90-603bf680e11d" providerId="ADAL" clId="{08826F8C-5806-7346-A33A-3D8908D01616}" dt="2021-06-18T09:47:38.231" v="651" actId="20577"/>
          <ac:graphicFrameMkLst>
            <pc:docMk/>
            <pc:sldMk cId="3416421960" sldId="307"/>
            <ac:graphicFrameMk id="6" creationId="{C3B1DCA1-5DE6-1548-9C1F-28FCCFD0B53A}"/>
          </ac:graphicFrameMkLst>
        </pc:graphicFrameChg>
      </pc:sldChg>
      <pc:sldChg chg="modSp mod">
        <pc:chgData name="BRAGEUL David" userId="1fd68a86-de80-4bec-ab90-603bf680e11d" providerId="ADAL" clId="{08826F8C-5806-7346-A33A-3D8908D01616}" dt="2021-06-17T11:26:48.157" v="618"/>
        <pc:sldMkLst>
          <pc:docMk/>
          <pc:sldMk cId="1168981398" sldId="2134805355"/>
        </pc:sldMkLst>
        <pc:spChg chg="mod">
          <ac:chgData name="BRAGEUL David" userId="1fd68a86-de80-4bec-ab90-603bf680e11d" providerId="ADAL" clId="{08826F8C-5806-7346-A33A-3D8908D01616}" dt="2021-06-17T11:26:48.157" v="618"/>
          <ac:spMkLst>
            <pc:docMk/>
            <pc:sldMk cId="1168981398" sldId="2134805355"/>
            <ac:spMk id="6" creationId="{2DF8DF92-1F77-44FC-AFF2-2B203E21B732}"/>
          </ac:spMkLst>
        </pc:spChg>
        <pc:spChg chg="mod">
          <ac:chgData name="BRAGEUL David" userId="1fd68a86-de80-4bec-ab90-603bf680e11d" providerId="ADAL" clId="{08826F8C-5806-7346-A33A-3D8908D01616}" dt="2021-06-16T15:08:14.521" v="611" actId="207"/>
          <ac:spMkLst>
            <pc:docMk/>
            <pc:sldMk cId="1168981398" sldId="2134805355"/>
            <ac:spMk id="12" creationId="{477C441F-9C03-A741-8B04-2D47B9F371A5}"/>
          </ac:spMkLst>
        </pc:spChg>
        <pc:spChg chg="mod">
          <ac:chgData name="BRAGEUL David" userId="1fd68a86-de80-4bec-ab90-603bf680e11d" providerId="ADAL" clId="{08826F8C-5806-7346-A33A-3D8908D01616}" dt="2021-06-16T15:08:20.350" v="612" actId="207"/>
          <ac:spMkLst>
            <pc:docMk/>
            <pc:sldMk cId="1168981398" sldId="2134805355"/>
            <ac:spMk id="156" creationId="{C07403B2-3D0A-2145-897F-F3C9BBA70812}"/>
          </ac:spMkLst>
        </pc:spChg>
        <pc:spChg chg="mod">
          <ac:chgData name="BRAGEUL David" userId="1fd68a86-de80-4bec-ab90-603bf680e11d" providerId="ADAL" clId="{08826F8C-5806-7346-A33A-3D8908D01616}" dt="2021-06-16T15:08:08.144" v="610" actId="207"/>
          <ac:spMkLst>
            <pc:docMk/>
            <pc:sldMk cId="1168981398" sldId="2134805355"/>
            <ac:spMk id="160" creationId="{5C0A467A-7EBB-AF48-A793-AEBD45750094}"/>
          </ac:spMkLst>
        </pc:spChg>
        <pc:spChg chg="mod">
          <ac:chgData name="BRAGEUL David" userId="1fd68a86-de80-4bec-ab90-603bf680e11d" providerId="ADAL" clId="{08826F8C-5806-7346-A33A-3D8908D01616}" dt="2021-06-16T15:08:03.771" v="609" actId="207"/>
          <ac:spMkLst>
            <pc:docMk/>
            <pc:sldMk cId="1168981398" sldId="2134805355"/>
            <ac:spMk id="161" creationId="{011F9024-0DA6-E841-87D4-FD3400FD3F18}"/>
          </ac:spMkLst>
        </pc:spChg>
        <pc:spChg chg="mod">
          <ac:chgData name="BRAGEUL David" userId="1fd68a86-de80-4bec-ab90-603bf680e11d" providerId="ADAL" clId="{08826F8C-5806-7346-A33A-3D8908D01616}" dt="2021-06-16T15:08:47.688" v="616" actId="207"/>
          <ac:spMkLst>
            <pc:docMk/>
            <pc:sldMk cId="1168981398" sldId="2134805355"/>
            <ac:spMk id="162" creationId="{DFC7463B-3A25-9C44-9E7D-2A005EE4B1C2}"/>
          </ac:spMkLst>
        </pc:spChg>
        <pc:spChg chg="mod">
          <ac:chgData name="BRAGEUL David" userId="1fd68a86-de80-4bec-ab90-603bf680e11d" providerId="ADAL" clId="{08826F8C-5806-7346-A33A-3D8908D01616}" dt="2021-06-16T15:08:36.053" v="614" actId="207"/>
          <ac:spMkLst>
            <pc:docMk/>
            <pc:sldMk cId="1168981398" sldId="2134805355"/>
            <ac:spMk id="163" creationId="{F9895330-F403-224D-907D-0EDF61EA98CF}"/>
          </ac:spMkLst>
        </pc:spChg>
        <pc:spChg chg="mod">
          <ac:chgData name="BRAGEUL David" userId="1fd68a86-de80-4bec-ab90-603bf680e11d" providerId="ADAL" clId="{08826F8C-5806-7346-A33A-3D8908D01616}" dt="2021-06-16T15:08:31.216" v="613" actId="207"/>
          <ac:spMkLst>
            <pc:docMk/>
            <pc:sldMk cId="1168981398" sldId="2134805355"/>
            <ac:spMk id="177" creationId="{86973631-9B39-DD46-A623-4C73C4754214}"/>
          </ac:spMkLst>
        </pc:spChg>
        <pc:spChg chg="mod">
          <ac:chgData name="BRAGEUL David" userId="1fd68a86-de80-4bec-ab90-603bf680e11d" providerId="ADAL" clId="{08826F8C-5806-7346-A33A-3D8908D01616}" dt="2021-06-16T15:08:40.989" v="615" actId="207"/>
          <ac:spMkLst>
            <pc:docMk/>
            <pc:sldMk cId="1168981398" sldId="2134805355"/>
            <ac:spMk id="183" creationId="{E24C826D-8054-DD4F-9A61-6AB7070FA3A4}"/>
          </ac:spMkLst>
        </pc:spChg>
      </pc:sldChg>
      <pc:sldChg chg="modSp mod">
        <pc:chgData name="BRAGEUL David" userId="1fd68a86-de80-4bec-ab90-603bf680e11d" providerId="ADAL" clId="{08826F8C-5806-7346-A33A-3D8908D01616}" dt="2021-06-17T11:26:17.940" v="617"/>
        <pc:sldMkLst>
          <pc:docMk/>
          <pc:sldMk cId="4032694897" sldId="2134805356"/>
        </pc:sldMkLst>
        <pc:spChg chg="mod">
          <ac:chgData name="BRAGEUL David" userId="1fd68a86-de80-4bec-ab90-603bf680e11d" providerId="ADAL" clId="{08826F8C-5806-7346-A33A-3D8908D01616}" dt="2021-06-17T11:26:17.940" v="617"/>
          <ac:spMkLst>
            <pc:docMk/>
            <pc:sldMk cId="4032694897" sldId="2134805356"/>
            <ac:spMk id="6" creationId="{2DF8DF92-1F77-44FC-AFF2-2B203E21B732}"/>
          </ac:spMkLst>
        </pc:spChg>
        <pc:spChg chg="mod">
          <ac:chgData name="BRAGEUL David" userId="1fd68a86-de80-4bec-ab90-603bf680e11d" providerId="ADAL" clId="{08826F8C-5806-7346-A33A-3D8908D01616}" dt="2021-06-16T15:04:15.218" v="604" actId="207"/>
          <ac:spMkLst>
            <pc:docMk/>
            <pc:sldMk cId="4032694897" sldId="2134805356"/>
            <ac:spMk id="122" creationId="{2BA6FFA8-AB6C-8A48-AA8D-3CD0A00FA4D0}"/>
          </ac:spMkLst>
        </pc:spChg>
        <pc:spChg chg="mod">
          <ac:chgData name="BRAGEUL David" userId="1fd68a86-de80-4bec-ab90-603bf680e11d" providerId="ADAL" clId="{08826F8C-5806-7346-A33A-3D8908D01616}" dt="2021-06-16T15:04:22.388" v="606" actId="14100"/>
          <ac:spMkLst>
            <pc:docMk/>
            <pc:sldMk cId="4032694897" sldId="2134805356"/>
            <ac:spMk id="123" creationId="{73AA3E5F-EFD3-0F47-9C13-041D13D436AF}"/>
          </ac:spMkLst>
        </pc:spChg>
        <pc:spChg chg="mod">
          <ac:chgData name="BRAGEUL David" userId="1fd68a86-de80-4bec-ab90-603bf680e11d" providerId="ADAL" clId="{08826F8C-5806-7346-A33A-3D8908D01616}" dt="2021-06-16T15:04:28.505" v="607" actId="207"/>
          <ac:spMkLst>
            <pc:docMk/>
            <pc:sldMk cId="4032694897" sldId="2134805356"/>
            <ac:spMk id="125" creationId="{D797F841-D0FD-ED4A-B8D6-B14064BEEB37}"/>
          </ac:spMkLst>
        </pc:spChg>
        <pc:spChg chg="mod">
          <ac:chgData name="BRAGEUL David" userId="1fd68a86-de80-4bec-ab90-603bf680e11d" providerId="ADAL" clId="{08826F8C-5806-7346-A33A-3D8908D01616}" dt="2021-06-16T15:04:37.680" v="608" actId="207"/>
          <ac:spMkLst>
            <pc:docMk/>
            <pc:sldMk cId="4032694897" sldId="2134805356"/>
            <ac:spMk id="126" creationId="{BC1EEC8A-1473-8A49-A97D-0F3BB02D46FF}"/>
          </ac:spMkLst>
        </pc:spChg>
        <pc:spChg chg="mod">
          <ac:chgData name="BRAGEUL David" userId="1fd68a86-de80-4bec-ab90-603bf680e11d" providerId="ADAL" clId="{08826F8C-5806-7346-A33A-3D8908D01616}" dt="2021-06-16T15:04:08.876" v="603" actId="207"/>
          <ac:spMkLst>
            <pc:docMk/>
            <pc:sldMk cId="4032694897" sldId="2134805356"/>
            <ac:spMk id="127" creationId="{3F21C347-5487-7446-8A6A-66ADAFBD4674}"/>
          </ac:spMkLst>
        </pc:spChg>
      </pc:sldChg>
      <pc:sldChg chg="modSp add mod">
        <pc:chgData name="BRAGEUL David" userId="1fd68a86-de80-4bec-ab90-603bf680e11d" providerId="ADAL" clId="{08826F8C-5806-7346-A33A-3D8908D01616}" dt="2021-06-16T09:50:52.610" v="599" actId="20577"/>
        <pc:sldMkLst>
          <pc:docMk/>
          <pc:sldMk cId="1854051560" sldId="2134805357"/>
        </pc:sldMkLst>
        <pc:spChg chg="mod">
          <ac:chgData name="BRAGEUL David" userId="1fd68a86-de80-4bec-ab90-603bf680e11d" providerId="ADAL" clId="{08826F8C-5806-7346-A33A-3D8908D01616}" dt="2021-06-16T09:36:14.944" v="59" actId="20577"/>
          <ac:spMkLst>
            <pc:docMk/>
            <pc:sldMk cId="1854051560" sldId="2134805357"/>
            <ac:spMk id="2" creationId="{7F3159A2-68D3-264F-A954-77FC23E4A715}"/>
          </ac:spMkLst>
        </pc:spChg>
        <pc:graphicFrameChg chg="mod modGraphic">
          <ac:chgData name="BRAGEUL David" userId="1fd68a86-de80-4bec-ab90-603bf680e11d" providerId="ADAL" clId="{08826F8C-5806-7346-A33A-3D8908D01616}" dt="2021-06-16T09:50:52.610" v="599" actId="20577"/>
          <ac:graphicFrameMkLst>
            <pc:docMk/>
            <pc:sldMk cId="1854051560" sldId="2134805357"/>
            <ac:graphicFrameMk id="6" creationId="{C3B1DCA1-5DE6-1548-9C1F-28FCCFD0B53A}"/>
          </ac:graphicFrameMkLst>
        </pc:graphicFrameChg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1129921115" sldId="2134805358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1775471196" sldId="2134805359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3696008155" sldId="2134805360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3734573269" sldId="2134805361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2647647378" sldId="2134805362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2544617410" sldId="2134805363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1015117367" sldId="2134805364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31433485" sldId="2134805365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4252194161" sldId="2134805366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2999359382" sldId="2134805367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1346088977" sldId="2134805368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4048851177" sldId="2134805369"/>
        </pc:sldMkLst>
      </pc:sldChg>
      <pc:sldChg chg="add">
        <pc:chgData name="BRAGEUL David" userId="1fd68a86-de80-4bec-ab90-603bf680e11d" providerId="ADAL" clId="{08826F8C-5806-7346-A33A-3D8908D01616}" dt="2021-06-16T11:34:16.997" v="602"/>
        <pc:sldMkLst>
          <pc:docMk/>
          <pc:sldMk cId="324328455" sldId="21348053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0B15C097-1937-C042-A2FA-3FA804350531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10A6D6D-64DE-B94A-8A8D-F23D6F71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4B711C9-FA14-4648-BF03-BBD70AEEAD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8588FF6F-1DD0-474B-A4FE-A3EFD21E9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D60C18-8681-8E4E-9AA7-A65F2C8008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C7C1B33-5573-8741-AA73-46BEF3E181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5F8BD04-2468-E04D-BA33-3AF56CF1BA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D2E945A-8ED3-6345-A44A-0565994556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2D15E131-580F-1D4C-870B-226031AF3E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9A57657C-F0F0-2B4A-B92B-8FFE471CD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8B4B6D88-1BD7-F54C-9D1B-74DBD8B610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1463F7BC-67D6-0543-963A-8CE7E3D072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BC50F8A-6D53-3A49-AED4-3D9599C22B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058C279E-F4D2-B242-8F06-365921CAA5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3756985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'image des diapositives 7">
            <a:extLst>
              <a:ext uri="{FF2B5EF4-FFF2-40B4-BE49-F238E27FC236}">
                <a16:creationId xmlns:a16="http://schemas.microsoft.com/office/drawing/2014/main" id="{45A0CC9F-496E-F04A-A1FC-D4B7D07E0B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E42E61C-3FB7-8D4A-A4AA-EC29226C1DEE}"/>
              </a:ext>
            </a:extLst>
          </p:cNvPr>
          <p:cNvGrpSpPr>
            <a:grpSpLocks noChangeAspect="1"/>
          </p:cNvGrpSpPr>
          <p:nvPr/>
        </p:nvGrpSpPr>
        <p:grpSpPr>
          <a:xfrm>
            <a:off x="285752" y="285749"/>
            <a:ext cx="1485195" cy="155315"/>
            <a:chOff x="7712075" y="4803775"/>
            <a:chExt cx="1214438" cy="1270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6D01D899-3635-4C42-ACCD-56B5D4692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2075" y="4803775"/>
              <a:ext cx="80963" cy="127000"/>
            </a:xfrm>
            <a:custGeom>
              <a:avLst/>
              <a:gdLst>
                <a:gd name="T0" fmla="*/ 105 w 153"/>
                <a:gd name="T1" fmla="*/ 73 h 240"/>
                <a:gd name="T2" fmla="*/ 103 w 153"/>
                <a:gd name="T3" fmla="*/ 60 h 240"/>
                <a:gd name="T4" fmla="*/ 99 w 153"/>
                <a:gd name="T5" fmla="*/ 48 h 240"/>
                <a:gd name="T6" fmla="*/ 90 w 153"/>
                <a:gd name="T7" fmla="*/ 37 h 240"/>
                <a:gd name="T8" fmla="*/ 78 w 153"/>
                <a:gd name="T9" fmla="*/ 34 h 240"/>
                <a:gd name="T10" fmla="*/ 71 w 153"/>
                <a:gd name="T11" fmla="*/ 35 h 240"/>
                <a:gd name="T12" fmla="*/ 64 w 153"/>
                <a:gd name="T13" fmla="*/ 38 h 240"/>
                <a:gd name="T14" fmla="*/ 59 w 153"/>
                <a:gd name="T15" fmla="*/ 45 h 240"/>
                <a:gd name="T16" fmla="*/ 51 w 153"/>
                <a:gd name="T17" fmla="*/ 64 h 240"/>
                <a:gd name="T18" fmla="*/ 47 w 153"/>
                <a:gd name="T19" fmla="*/ 95 h 240"/>
                <a:gd name="T20" fmla="*/ 47 w 153"/>
                <a:gd name="T21" fmla="*/ 115 h 240"/>
                <a:gd name="T22" fmla="*/ 48 w 153"/>
                <a:gd name="T23" fmla="*/ 153 h 240"/>
                <a:gd name="T24" fmla="*/ 53 w 153"/>
                <a:gd name="T25" fmla="*/ 181 h 240"/>
                <a:gd name="T26" fmla="*/ 60 w 153"/>
                <a:gd name="T27" fmla="*/ 196 h 240"/>
                <a:gd name="T28" fmla="*/ 66 w 153"/>
                <a:gd name="T29" fmla="*/ 203 h 240"/>
                <a:gd name="T30" fmla="*/ 74 w 153"/>
                <a:gd name="T31" fmla="*/ 206 h 240"/>
                <a:gd name="T32" fmla="*/ 79 w 153"/>
                <a:gd name="T33" fmla="*/ 206 h 240"/>
                <a:gd name="T34" fmla="*/ 88 w 153"/>
                <a:gd name="T35" fmla="*/ 204 h 240"/>
                <a:gd name="T36" fmla="*/ 97 w 153"/>
                <a:gd name="T37" fmla="*/ 196 h 240"/>
                <a:gd name="T38" fmla="*/ 104 w 153"/>
                <a:gd name="T39" fmla="*/ 185 h 240"/>
                <a:gd name="T40" fmla="*/ 107 w 153"/>
                <a:gd name="T41" fmla="*/ 169 h 240"/>
                <a:gd name="T42" fmla="*/ 77 w 153"/>
                <a:gd name="T43" fmla="*/ 146 h 240"/>
                <a:gd name="T44" fmla="*/ 153 w 153"/>
                <a:gd name="T45" fmla="*/ 111 h 240"/>
                <a:gd name="T46" fmla="*/ 118 w 153"/>
                <a:gd name="T47" fmla="*/ 236 h 240"/>
                <a:gd name="T48" fmla="*/ 117 w 153"/>
                <a:gd name="T49" fmla="*/ 215 h 240"/>
                <a:gd name="T50" fmla="*/ 113 w 153"/>
                <a:gd name="T51" fmla="*/ 221 h 240"/>
                <a:gd name="T52" fmla="*/ 103 w 153"/>
                <a:gd name="T53" fmla="*/ 231 h 240"/>
                <a:gd name="T54" fmla="*/ 91 w 153"/>
                <a:gd name="T55" fmla="*/ 237 h 240"/>
                <a:gd name="T56" fmla="*/ 77 w 153"/>
                <a:gd name="T57" fmla="*/ 240 h 240"/>
                <a:gd name="T58" fmla="*/ 69 w 153"/>
                <a:gd name="T59" fmla="*/ 240 h 240"/>
                <a:gd name="T60" fmla="*/ 50 w 153"/>
                <a:gd name="T61" fmla="*/ 238 h 240"/>
                <a:gd name="T62" fmla="*/ 33 w 153"/>
                <a:gd name="T63" fmla="*/ 233 h 240"/>
                <a:gd name="T64" fmla="*/ 21 w 153"/>
                <a:gd name="T65" fmla="*/ 223 h 240"/>
                <a:gd name="T66" fmla="*/ 13 w 153"/>
                <a:gd name="T67" fmla="*/ 209 h 240"/>
                <a:gd name="T68" fmla="*/ 6 w 153"/>
                <a:gd name="T69" fmla="*/ 191 h 240"/>
                <a:gd name="T70" fmla="*/ 3 w 153"/>
                <a:gd name="T71" fmla="*/ 170 h 240"/>
                <a:gd name="T72" fmla="*/ 0 w 153"/>
                <a:gd name="T73" fmla="*/ 117 h 240"/>
                <a:gd name="T74" fmla="*/ 1 w 153"/>
                <a:gd name="T75" fmla="*/ 90 h 240"/>
                <a:gd name="T76" fmla="*/ 4 w 153"/>
                <a:gd name="T77" fmla="*/ 66 h 240"/>
                <a:gd name="T78" fmla="*/ 9 w 153"/>
                <a:gd name="T79" fmla="*/ 46 h 240"/>
                <a:gd name="T80" fmla="*/ 16 w 153"/>
                <a:gd name="T81" fmla="*/ 29 h 240"/>
                <a:gd name="T82" fmla="*/ 27 w 153"/>
                <a:gd name="T83" fmla="*/ 16 h 240"/>
                <a:gd name="T84" fmla="*/ 40 w 153"/>
                <a:gd name="T85" fmla="*/ 7 h 240"/>
                <a:gd name="T86" fmla="*/ 58 w 153"/>
                <a:gd name="T87" fmla="*/ 2 h 240"/>
                <a:gd name="T88" fmla="*/ 78 w 153"/>
                <a:gd name="T89" fmla="*/ 0 h 240"/>
                <a:gd name="T90" fmla="*/ 87 w 153"/>
                <a:gd name="T91" fmla="*/ 0 h 240"/>
                <a:gd name="T92" fmla="*/ 103 w 153"/>
                <a:gd name="T93" fmla="*/ 2 h 240"/>
                <a:gd name="T94" fmla="*/ 117 w 153"/>
                <a:gd name="T95" fmla="*/ 7 h 240"/>
                <a:gd name="T96" fmla="*/ 129 w 153"/>
                <a:gd name="T97" fmla="*/ 14 h 240"/>
                <a:gd name="T98" fmla="*/ 137 w 153"/>
                <a:gd name="T99" fmla="*/ 23 h 240"/>
                <a:gd name="T100" fmla="*/ 144 w 153"/>
                <a:gd name="T101" fmla="*/ 35 h 240"/>
                <a:gd name="T102" fmla="*/ 148 w 153"/>
                <a:gd name="T103" fmla="*/ 49 h 240"/>
                <a:gd name="T104" fmla="*/ 150 w 153"/>
                <a:gd name="T105" fmla="*/ 7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3" h="240">
                  <a:moveTo>
                    <a:pt x="105" y="73"/>
                  </a:moveTo>
                  <a:lnTo>
                    <a:pt x="105" y="73"/>
                  </a:lnTo>
                  <a:lnTo>
                    <a:pt x="104" y="67"/>
                  </a:lnTo>
                  <a:lnTo>
                    <a:pt x="103" y="60"/>
                  </a:lnTo>
                  <a:lnTo>
                    <a:pt x="101" y="53"/>
                  </a:lnTo>
                  <a:lnTo>
                    <a:pt x="99" y="48"/>
                  </a:lnTo>
                  <a:lnTo>
                    <a:pt x="95" y="42"/>
                  </a:lnTo>
                  <a:lnTo>
                    <a:pt x="90" y="37"/>
                  </a:lnTo>
                  <a:lnTo>
                    <a:pt x="85" y="35"/>
                  </a:lnTo>
                  <a:lnTo>
                    <a:pt x="78" y="34"/>
                  </a:lnTo>
                  <a:lnTo>
                    <a:pt x="78" y="34"/>
                  </a:lnTo>
                  <a:lnTo>
                    <a:pt x="71" y="35"/>
                  </a:lnTo>
                  <a:lnTo>
                    <a:pt x="67" y="36"/>
                  </a:lnTo>
                  <a:lnTo>
                    <a:pt x="64" y="38"/>
                  </a:lnTo>
                  <a:lnTo>
                    <a:pt x="61" y="42"/>
                  </a:lnTo>
                  <a:lnTo>
                    <a:pt x="59" y="45"/>
                  </a:lnTo>
                  <a:lnTo>
                    <a:pt x="54" y="53"/>
                  </a:lnTo>
                  <a:lnTo>
                    <a:pt x="51" y="64"/>
                  </a:lnTo>
                  <a:lnTo>
                    <a:pt x="49" y="78"/>
                  </a:lnTo>
                  <a:lnTo>
                    <a:pt x="47" y="95"/>
                  </a:lnTo>
                  <a:lnTo>
                    <a:pt x="47" y="115"/>
                  </a:lnTo>
                  <a:lnTo>
                    <a:pt x="47" y="115"/>
                  </a:lnTo>
                  <a:lnTo>
                    <a:pt x="47" y="135"/>
                  </a:lnTo>
                  <a:lnTo>
                    <a:pt x="48" y="153"/>
                  </a:lnTo>
                  <a:lnTo>
                    <a:pt x="50" y="168"/>
                  </a:lnTo>
                  <a:lnTo>
                    <a:pt x="53" y="181"/>
                  </a:lnTo>
                  <a:lnTo>
                    <a:pt x="57" y="192"/>
                  </a:lnTo>
                  <a:lnTo>
                    <a:pt x="60" y="196"/>
                  </a:lnTo>
                  <a:lnTo>
                    <a:pt x="63" y="199"/>
                  </a:lnTo>
                  <a:lnTo>
                    <a:pt x="66" y="203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lnTo>
                    <a:pt x="83" y="206"/>
                  </a:lnTo>
                  <a:lnTo>
                    <a:pt x="88" y="204"/>
                  </a:lnTo>
                  <a:lnTo>
                    <a:pt x="93" y="201"/>
                  </a:lnTo>
                  <a:lnTo>
                    <a:pt x="97" y="196"/>
                  </a:lnTo>
                  <a:lnTo>
                    <a:pt x="101" y="191"/>
                  </a:lnTo>
                  <a:lnTo>
                    <a:pt x="104" y="185"/>
                  </a:lnTo>
                  <a:lnTo>
                    <a:pt x="107" y="178"/>
                  </a:lnTo>
                  <a:lnTo>
                    <a:pt x="107" y="169"/>
                  </a:lnTo>
                  <a:lnTo>
                    <a:pt x="107" y="146"/>
                  </a:lnTo>
                  <a:lnTo>
                    <a:pt x="77" y="146"/>
                  </a:lnTo>
                  <a:lnTo>
                    <a:pt x="77" y="111"/>
                  </a:lnTo>
                  <a:lnTo>
                    <a:pt x="153" y="111"/>
                  </a:lnTo>
                  <a:lnTo>
                    <a:pt x="153" y="236"/>
                  </a:lnTo>
                  <a:lnTo>
                    <a:pt x="118" y="236"/>
                  </a:lnTo>
                  <a:lnTo>
                    <a:pt x="118" y="215"/>
                  </a:lnTo>
                  <a:lnTo>
                    <a:pt x="117" y="215"/>
                  </a:lnTo>
                  <a:lnTo>
                    <a:pt x="117" y="215"/>
                  </a:lnTo>
                  <a:lnTo>
                    <a:pt x="113" y="221"/>
                  </a:lnTo>
                  <a:lnTo>
                    <a:pt x="108" y="226"/>
                  </a:lnTo>
                  <a:lnTo>
                    <a:pt x="103" y="231"/>
                  </a:lnTo>
                  <a:lnTo>
                    <a:pt x="97" y="234"/>
                  </a:lnTo>
                  <a:lnTo>
                    <a:pt x="91" y="237"/>
                  </a:lnTo>
                  <a:lnTo>
                    <a:pt x="84" y="239"/>
                  </a:lnTo>
                  <a:lnTo>
                    <a:pt x="77" y="240"/>
                  </a:lnTo>
                  <a:lnTo>
                    <a:pt x="69" y="240"/>
                  </a:lnTo>
                  <a:lnTo>
                    <a:pt x="69" y="240"/>
                  </a:lnTo>
                  <a:lnTo>
                    <a:pt x="59" y="240"/>
                  </a:lnTo>
                  <a:lnTo>
                    <a:pt x="50" y="238"/>
                  </a:lnTo>
                  <a:lnTo>
                    <a:pt x="41" y="236"/>
                  </a:lnTo>
                  <a:lnTo>
                    <a:pt x="33" y="233"/>
                  </a:lnTo>
                  <a:lnTo>
                    <a:pt x="27" y="228"/>
                  </a:lnTo>
                  <a:lnTo>
                    <a:pt x="21" y="223"/>
                  </a:lnTo>
                  <a:lnTo>
                    <a:pt x="17" y="217"/>
                  </a:lnTo>
                  <a:lnTo>
                    <a:pt x="13" y="209"/>
                  </a:lnTo>
                  <a:lnTo>
                    <a:pt x="9" y="201"/>
                  </a:lnTo>
                  <a:lnTo>
                    <a:pt x="6" y="191"/>
                  </a:lnTo>
                  <a:lnTo>
                    <a:pt x="4" y="181"/>
                  </a:lnTo>
                  <a:lnTo>
                    <a:pt x="3" y="170"/>
                  </a:lnTo>
                  <a:lnTo>
                    <a:pt x="1" y="146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1" y="90"/>
                  </a:lnTo>
                  <a:lnTo>
                    <a:pt x="2" y="78"/>
                  </a:lnTo>
                  <a:lnTo>
                    <a:pt x="4" y="66"/>
                  </a:lnTo>
                  <a:lnTo>
                    <a:pt x="6" y="56"/>
                  </a:lnTo>
                  <a:lnTo>
                    <a:pt x="9" y="46"/>
                  </a:lnTo>
                  <a:lnTo>
                    <a:pt x="12" y="37"/>
                  </a:lnTo>
                  <a:lnTo>
                    <a:pt x="16" y="29"/>
                  </a:lnTo>
                  <a:lnTo>
                    <a:pt x="21" y="22"/>
                  </a:lnTo>
                  <a:lnTo>
                    <a:pt x="27" y="16"/>
                  </a:lnTo>
                  <a:lnTo>
                    <a:pt x="33" y="11"/>
                  </a:lnTo>
                  <a:lnTo>
                    <a:pt x="40" y="7"/>
                  </a:lnTo>
                  <a:lnTo>
                    <a:pt x="49" y="4"/>
                  </a:lnTo>
                  <a:lnTo>
                    <a:pt x="58" y="2"/>
                  </a:lnTo>
                  <a:lnTo>
                    <a:pt x="67" y="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7" y="0"/>
                  </a:lnTo>
                  <a:lnTo>
                    <a:pt x="95" y="1"/>
                  </a:lnTo>
                  <a:lnTo>
                    <a:pt x="103" y="2"/>
                  </a:lnTo>
                  <a:lnTo>
                    <a:pt x="110" y="4"/>
                  </a:lnTo>
                  <a:lnTo>
                    <a:pt x="117" y="7"/>
                  </a:lnTo>
                  <a:lnTo>
                    <a:pt x="123" y="10"/>
                  </a:lnTo>
                  <a:lnTo>
                    <a:pt x="129" y="14"/>
                  </a:lnTo>
                  <a:lnTo>
                    <a:pt x="133" y="18"/>
                  </a:lnTo>
                  <a:lnTo>
                    <a:pt x="137" y="23"/>
                  </a:lnTo>
                  <a:lnTo>
                    <a:pt x="141" y="29"/>
                  </a:lnTo>
                  <a:lnTo>
                    <a:pt x="144" y="35"/>
                  </a:lnTo>
                  <a:lnTo>
                    <a:pt x="146" y="42"/>
                  </a:lnTo>
                  <a:lnTo>
                    <a:pt x="148" y="49"/>
                  </a:lnTo>
                  <a:lnTo>
                    <a:pt x="149" y="57"/>
                  </a:lnTo>
                  <a:lnTo>
                    <a:pt x="150" y="73"/>
                  </a:lnTo>
                  <a:lnTo>
                    <a:pt x="105" y="73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9C0BE3C8-F739-374D-9104-98B99D103C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0500" y="4805363"/>
              <a:ext cx="82550" cy="123825"/>
            </a:xfrm>
            <a:custGeom>
              <a:avLst/>
              <a:gdLst>
                <a:gd name="T0" fmla="*/ 86 w 157"/>
                <a:gd name="T1" fmla="*/ 0 h 232"/>
                <a:gd name="T2" fmla="*/ 99 w 157"/>
                <a:gd name="T3" fmla="*/ 1 h 232"/>
                <a:gd name="T4" fmla="*/ 123 w 157"/>
                <a:gd name="T5" fmla="*/ 9 h 232"/>
                <a:gd name="T6" fmla="*/ 131 w 157"/>
                <a:gd name="T7" fmla="*/ 15 h 232"/>
                <a:gd name="T8" fmla="*/ 138 w 157"/>
                <a:gd name="T9" fmla="*/ 23 h 232"/>
                <a:gd name="T10" fmla="*/ 143 w 157"/>
                <a:gd name="T11" fmla="*/ 33 h 232"/>
                <a:gd name="T12" fmla="*/ 147 w 157"/>
                <a:gd name="T13" fmla="*/ 46 h 232"/>
                <a:gd name="T14" fmla="*/ 148 w 157"/>
                <a:gd name="T15" fmla="*/ 60 h 232"/>
                <a:gd name="T16" fmla="*/ 145 w 157"/>
                <a:gd name="T17" fmla="*/ 81 h 232"/>
                <a:gd name="T18" fmla="*/ 138 w 157"/>
                <a:gd name="T19" fmla="*/ 98 h 232"/>
                <a:gd name="T20" fmla="*/ 126 w 157"/>
                <a:gd name="T21" fmla="*/ 110 h 232"/>
                <a:gd name="T22" fmla="*/ 108 w 157"/>
                <a:gd name="T23" fmla="*/ 118 h 232"/>
                <a:gd name="T24" fmla="*/ 108 w 157"/>
                <a:gd name="T25" fmla="*/ 118 h 232"/>
                <a:gd name="T26" fmla="*/ 128 w 157"/>
                <a:gd name="T27" fmla="*/ 124 h 232"/>
                <a:gd name="T28" fmla="*/ 135 w 157"/>
                <a:gd name="T29" fmla="*/ 129 h 232"/>
                <a:gd name="T30" fmla="*/ 139 w 157"/>
                <a:gd name="T31" fmla="*/ 137 h 232"/>
                <a:gd name="T32" fmla="*/ 145 w 157"/>
                <a:gd name="T33" fmla="*/ 157 h 232"/>
                <a:gd name="T34" fmla="*/ 146 w 157"/>
                <a:gd name="T35" fmla="*/ 188 h 232"/>
                <a:gd name="T36" fmla="*/ 147 w 157"/>
                <a:gd name="T37" fmla="*/ 205 h 232"/>
                <a:gd name="T38" fmla="*/ 150 w 157"/>
                <a:gd name="T39" fmla="*/ 221 h 232"/>
                <a:gd name="T40" fmla="*/ 154 w 157"/>
                <a:gd name="T41" fmla="*/ 228 h 232"/>
                <a:gd name="T42" fmla="*/ 157 w 157"/>
                <a:gd name="T43" fmla="*/ 232 h 232"/>
                <a:gd name="T44" fmla="*/ 106 w 157"/>
                <a:gd name="T45" fmla="*/ 232 h 232"/>
                <a:gd name="T46" fmla="*/ 101 w 157"/>
                <a:gd name="T47" fmla="*/ 221 h 232"/>
                <a:gd name="T48" fmla="*/ 100 w 157"/>
                <a:gd name="T49" fmla="*/ 208 h 232"/>
                <a:gd name="T50" fmla="*/ 99 w 157"/>
                <a:gd name="T51" fmla="*/ 163 h 232"/>
                <a:gd name="T52" fmla="*/ 97 w 157"/>
                <a:gd name="T53" fmla="*/ 151 h 232"/>
                <a:gd name="T54" fmla="*/ 92 w 157"/>
                <a:gd name="T55" fmla="*/ 142 h 232"/>
                <a:gd name="T56" fmla="*/ 83 w 157"/>
                <a:gd name="T57" fmla="*/ 136 h 232"/>
                <a:gd name="T58" fmla="*/ 71 w 157"/>
                <a:gd name="T59" fmla="*/ 134 h 232"/>
                <a:gd name="T60" fmla="*/ 47 w 157"/>
                <a:gd name="T61" fmla="*/ 232 h 232"/>
                <a:gd name="T62" fmla="*/ 0 w 157"/>
                <a:gd name="T63" fmla="*/ 0 h 232"/>
                <a:gd name="T64" fmla="*/ 66 w 157"/>
                <a:gd name="T65" fmla="*/ 101 h 232"/>
                <a:gd name="T66" fmla="*/ 74 w 157"/>
                <a:gd name="T67" fmla="*/ 101 h 232"/>
                <a:gd name="T68" fmla="*/ 87 w 157"/>
                <a:gd name="T69" fmla="*/ 97 h 232"/>
                <a:gd name="T70" fmla="*/ 95 w 157"/>
                <a:gd name="T71" fmla="*/ 89 h 232"/>
                <a:gd name="T72" fmla="*/ 100 w 157"/>
                <a:gd name="T73" fmla="*/ 75 h 232"/>
                <a:gd name="T74" fmla="*/ 100 w 157"/>
                <a:gd name="T75" fmla="*/ 67 h 232"/>
                <a:gd name="T76" fmla="*/ 98 w 157"/>
                <a:gd name="T77" fmla="*/ 53 h 232"/>
                <a:gd name="T78" fmla="*/ 92 w 157"/>
                <a:gd name="T79" fmla="*/ 43 h 232"/>
                <a:gd name="T80" fmla="*/ 82 w 157"/>
                <a:gd name="T81" fmla="*/ 37 h 232"/>
                <a:gd name="T82" fmla="*/ 68 w 157"/>
                <a:gd name="T83" fmla="*/ 34 h 232"/>
                <a:gd name="T84" fmla="*/ 47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99" y="1"/>
                  </a:lnTo>
                  <a:lnTo>
                    <a:pt x="112" y="4"/>
                  </a:lnTo>
                  <a:lnTo>
                    <a:pt x="123" y="9"/>
                  </a:lnTo>
                  <a:lnTo>
                    <a:pt x="127" y="12"/>
                  </a:lnTo>
                  <a:lnTo>
                    <a:pt x="131" y="15"/>
                  </a:lnTo>
                  <a:lnTo>
                    <a:pt x="135" y="19"/>
                  </a:lnTo>
                  <a:lnTo>
                    <a:pt x="138" y="23"/>
                  </a:lnTo>
                  <a:lnTo>
                    <a:pt x="141" y="28"/>
                  </a:lnTo>
                  <a:lnTo>
                    <a:pt x="143" y="33"/>
                  </a:lnTo>
                  <a:lnTo>
                    <a:pt x="145" y="40"/>
                  </a:lnTo>
                  <a:lnTo>
                    <a:pt x="147" y="46"/>
                  </a:lnTo>
                  <a:lnTo>
                    <a:pt x="148" y="60"/>
                  </a:lnTo>
                  <a:lnTo>
                    <a:pt x="148" y="60"/>
                  </a:lnTo>
                  <a:lnTo>
                    <a:pt x="147" y="71"/>
                  </a:lnTo>
                  <a:lnTo>
                    <a:pt x="145" y="81"/>
                  </a:lnTo>
                  <a:lnTo>
                    <a:pt x="142" y="90"/>
                  </a:lnTo>
                  <a:lnTo>
                    <a:pt x="138" y="98"/>
                  </a:lnTo>
                  <a:lnTo>
                    <a:pt x="133" y="104"/>
                  </a:lnTo>
                  <a:lnTo>
                    <a:pt x="126" y="110"/>
                  </a:lnTo>
                  <a:lnTo>
                    <a:pt x="119" y="114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08" y="118"/>
                  </a:lnTo>
                  <a:lnTo>
                    <a:pt x="120" y="120"/>
                  </a:lnTo>
                  <a:lnTo>
                    <a:pt x="128" y="124"/>
                  </a:lnTo>
                  <a:lnTo>
                    <a:pt x="132" y="126"/>
                  </a:lnTo>
                  <a:lnTo>
                    <a:pt x="135" y="129"/>
                  </a:lnTo>
                  <a:lnTo>
                    <a:pt x="137" y="133"/>
                  </a:lnTo>
                  <a:lnTo>
                    <a:pt x="139" y="137"/>
                  </a:lnTo>
                  <a:lnTo>
                    <a:pt x="143" y="146"/>
                  </a:lnTo>
                  <a:lnTo>
                    <a:pt x="145" y="157"/>
                  </a:lnTo>
                  <a:lnTo>
                    <a:pt x="146" y="171"/>
                  </a:lnTo>
                  <a:lnTo>
                    <a:pt x="146" y="188"/>
                  </a:lnTo>
                  <a:lnTo>
                    <a:pt x="146" y="188"/>
                  </a:lnTo>
                  <a:lnTo>
                    <a:pt x="147" y="205"/>
                  </a:lnTo>
                  <a:lnTo>
                    <a:pt x="148" y="217"/>
                  </a:lnTo>
                  <a:lnTo>
                    <a:pt x="150" y="221"/>
                  </a:lnTo>
                  <a:lnTo>
                    <a:pt x="151" y="225"/>
                  </a:lnTo>
                  <a:lnTo>
                    <a:pt x="154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3" y="227"/>
                  </a:lnTo>
                  <a:lnTo>
                    <a:pt x="101" y="221"/>
                  </a:lnTo>
                  <a:lnTo>
                    <a:pt x="100" y="215"/>
                  </a:lnTo>
                  <a:lnTo>
                    <a:pt x="100" y="208"/>
                  </a:lnTo>
                  <a:lnTo>
                    <a:pt x="99" y="163"/>
                  </a:lnTo>
                  <a:lnTo>
                    <a:pt x="99" y="163"/>
                  </a:lnTo>
                  <a:lnTo>
                    <a:pt x="98" y="157"/>
                  </a:lnTo>
                  <a:lnTo>
                    <a:pt x="97" y="151"/>
                  </a:lnTo>
                  <a:lnTo>
                    <a:pt x="95" y="146"/>
                  </a:lnTo>
                  <a:lnTo>
                    <a:pt x="92" y="142"/>
                  </a:lnTo>
                  <a:lnTo>
                    <a:pt x="88" y="139"/>
                  </a:lnTo>
                  <a:lnTo>
                    <a:pt x="83" y="136"/>
                  </a:lnTo>
                  <a:lnTo>
                    <a:pt x="78" y="135"/>
                  </a:lnTo>
                  <a:lnTo>
                    <a:pt x="71" y="134"/>
                  </a:lnTo>
                  <a:lnTo>
                    <a:pt x="47" y="134"/>
                  </a:lnTo>
                  <a:lnTo>
                    <a:pt x="47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7" y="101"/>
                  </a:moveTo>
                  <a:lnTo>
                    <a:pt x="66" y="101"/>
                  </a:lnTo>
                  <a:lnTo>
                    <a:pt x="66" y="101"/>
                  </a:lnTo>
                  <a:lnTo>
                    <a:pt x="74" y="101"/>
                  </a:lnTo>
                  <a:lnTo>
                    <a:pt x="81" y="99"/>
                  </a:lnTo>
                  <a:lnTo>
                    <a:pt x="87" y="97"/>
                  </a:lnTo>
                  <a:lnTo>
                    <a:pt x="91" y="93"/>
                  </a:lnTo>
                  <a:lnTo>
                    <a:pt x="95" y="89"/>
                  </a:lnTo>
                  <a:lnTo>
                    <a:pt x="98" y="83"/>
                  </a:lnTo>
                  <a:lnTo>
                    <a:pt x="100" y="75"/>
                  </a:lnTo>
                  <a:lnTo>
                    <a:pt x="100" y="67"/>
                  </a:lnTo>
                  <a:lnTo>
                    <a:pt x="100" y="67"/>
                  </a:lnTo>
                  <a:lnTo>
                    <a:pt x="100" y="59"/>
                  </a:lnTo>
                  <a:lnTo>
                    <a:pt x="98" y="53"/>
                  </a:lnTo>
                  <a:lnTo>
                    <a:pt x="96" y="48"/>
                  </a:lnTo>
                  <a:lnTo>
                    <a:pt x="92" y="43"/>
                  </a:lnTo>
                  <a:lnTo>
                    <a:pt x="88" y="40"/>
                  </a:lnTo>
                  <a:lnTo>
                    <a:pt x="82" y="37"/>
                  </a:lnTo>
                  <a:lnTo>
                    <a:pt x="76" y="35"/>
                  </a:lnTo>
                  <a:lnTo>
                    <a:pt x="68" y="34"/>
                  </a:lnTo>
                  <a:lnTo>
                    <a:pt x="47" y="34"/>
                  </a:lnTo>
                  <a:lnTo>
                    <a:pt x="47" y="101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18586C-5E61-0748-B806-FBF0E7947F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04163" y="4803775"/>
              <a:ext cx="84138" cy="127000"/>
            </a:xfrm>
            <a:custGeom>
              <a:avLst/>
              <a:gdLst>
                <a:gd name="T0" fmla="*/ 79 w 158"/>
                <a:gd name="T1" fmla="*/ 0 h 240"/>
                <a:gd name="T2" fmla="*/ 102 w 158"/>
                <a:gd name="T3" fmla="*/ 2 h 240"/>
                <a:gd name="T4" fmla="*/ 122 w 158"/>
                <a:gd name="T5" fmla="*/ 8 h 240"/>
                <a:gd name="T6" fmla="*/ 135 w 158"/>
                <a:gd name="T7" fmla="*/ 19 h 240"/>
                <a:gd name="T8" fmla="*/ 145 w 158"/>
                <a:gd name="T9" fmla="*/ 33 h 240"/>
                <a:gd name="T10" fmla="*/ 152 w 158"/>
                <a:gd name="T11" fmla="*/ 51 h 240"/>
                <a:gd name="T12" fmla="*/ 156 w 158"/>
                <a:gd name="T13" fmla="*/ 72 h 240"/>
                <a:gd name="T14" fmla="*/ 158 w 158"/>
                <a:gd name="T15" fmla="*/ 121 h 240"/>
                <a:gd name="T16" fmla="*/ 158 w 158"/>
                <a:gd name="T17" fmla="*/ 146 h 240"/>
                <a:gd name="T18" fmla="*/ 154 w 158"/>
                <a:gd name="T19" fmla="*/ 179 h 240"/>
                <a:gd name="T20" fmla="*/ 149 w 158"/>
                <a:gd name="T21" fmla="*/ 198 h 240"/>
                <a:gd name="T22" fmla="*/ 141 w 158"/>
                <a:gd name="T23" fmla="*/ 215 h 240"/>
                <a:gd name="T24" fmla="*/ 129 w 158"/>
                <a:gd name="T25" fmla="*/ 227 h 240"/>
                <a:gd name="T26" fmla="*/ 113 w 158"/>
                <a:gd name="T27" fmla="*/ 235 h 240"/>
                <a:gd name="T28" fmla="*/ 92 w 158"/>
                <a:gd name="T29" fmla="*/ 240 h 240"/>
                <a:gd name="T30" fmla="*/ 79 w 158"/>
                <a:gd name="T31" fmla="*/ 240 h 240"/>
                <a:gd name="T32" fmla="*/ 56 w 158"/>
                <a:gd name="T33" fmla="*/ 238 h 240"/>
                <a:gd name="T34" fmla="*/ 38 w 158"/>
                <a:gd name="T35" fmla="*/ 232 h 240"/>
                <a:gd name="T36" fmla="*/ 24 w 158"/>
                <a:gd name="T37" fmla="*/ 221 h 240"/>
                <a:gd name="T38" fmla="*/ 13 w 158"/>
                <a:gd name="T39" fmla="*/ 207 h 240"/>
                <a:gd name="T40" fmla="*/ 7 w 158"/>
                <a:gd name="T41" fmla="*/ 189 h 240"/>
                <a:gd name="T42" fmla="*/ 3 w 158"/>
                <a:gd name="T43" fmla="*/ 168 h 240"/>
                <a:gd name="T44" fmla="*/ 0 w 158"/>
                <a:gd name="T45" fmla="*/ 121 h 240"/>
                <a:gd name="T46" fmla="*/ 1 w 158"/>
                <a:gd name="T47" fmla="*/ 94 h 240"/>
                <a:gd name="T48" fmla="*/ 5 w 158"/>
                <a:gd name="T49" fmla="*/ 61 h 240"/>
                <a:gd name="T50" fmla="*/ 10 w 158"/>
                <a:gd name="T51" fmla="*/ 42 h 240"/>
                <a:gd name="T52" fmla="*/ 18 w 158"/>
                <a:gd name="T53" fmla="*/ 26 h 240"/>
                <a:gd name="T54" fmla="*/ 31 w 158"/>
                <a:gd name="T55" fmla="*/ 13 h 240"/>
                <a:gd name="T56" fmla="*/ 46 w 158"/>
                <a:gd name="T57" fmla="*/ 5 h 240"/>
                <a:gd name="T58" fmla="*/ 67 w 158"/>
                <a:gd name="T59" fmla="*/ 0 h 240"/>
                <a:gd name="T60" fmla="*/ 79 w 158"/>
                <a:gd name="T61" fmla="*/ 0 h 240"/>
                <a:gd name="T62" fmla="*/ 79 w 158"/>
                <a:gd name="T63" fmla="*/ 206 h 240"/>
                <a:gd name="T64" fmla="*/ 88 w 158"/>
                <a:gd name="T65" fmla="*/ 205 h 240"/>
                <a:gd name="T66" fmla="*/ 96 w 158"/>
                <a:gd name="T67" fmla="*/ 202 h 240"/>
                <a:gd name="T68" fmla="*/ 101 w 158"/>
                <a:gd name="T69" fmla="*/ 195 h 240"/>
                <a:gd name="T70" fmla="*/ 106 w 158"/>
                <a:gd name="T71" fmla="*/ 186 h 240"/>
                <a:gd name="T72" fmla="*/ 111 w 158"/>
                <a:gd name="T73" fmla="*/ 160 h 240"/>
                <a:gd name="T74" fmla="*/ 112 w 158"/>
                <a:gd name="T75" fmla="*/ 121 h 240"/>
                <a:gd name="T76" fmla="*/ 112 w 158"/>
                <a:gd name="T77" fmla="*/ 98 h 240"/>
                <a:gd name="T78" fmla="*/ 109 w 158"/>
                <a:gd name="T79" fmla="*/ 66 h 240"/>
                <a:gd name="T80" fmla="*/ 103 w 158"/>
                <a:gd name="T81" fmla="*/ 49 h 240"/>
                <a:gd name="T82" fmla="*/ 99 w 158"/>
                <a:gd name="T83" fmla="*/ 42 h 240"/>
                <a:gd name="T84" fmla="*/ 92 w 158"/>
                <a:gd name="T85" fmla="*/ 36 h 240"/>
                <a:gd name="T86" fmla="*/ 84 w 158"/>
                <a:gd name="T87" fmla="*/ 34 h 240"/>
                <a:gd name="T88" fmla="*/ 79 w 158"/>
                <a:gd name="T89" fmla="*/ 34 h 240"/>
                <a:gd name="T90" fmla="*/ 70 w 158"/>
                <a:gd name="T91" fmla="*/ 35 h 240"/>
                <a:gd name="T92" fmla="*/ 63 w 158"/>
                <a:gd name="T93" fmla="*/ 38 h 240"/>
                <a:gd name="T94" fmla="*/ 57 w 158"/>
                <a:gd name="T95" fmla="*/ 45 h 240"/>
                <a:gd name="T96" fmla="*/ 53 w 158"/>
                <a:gd name="T97" fmla="*/ 54 h 240"/>
                <a:gd name="T98" fmla="*/ 49 w 158"/>
                <a:gd name="T99" fmla="*/ 80 h 240"/>
                <a:gd name="T100" fmla="*/ 48 w 158"/>
                <a:gd name="T101" fmla="*/ 121 h 240"/>
                <a:gd name="T102" fmla="*/ 48 w 158"/>
                <a:gd name="T103" fmla="*/ 142 h 240"/>
                <a:gd name="T104" fmla="*/ 50 w 158"/>
                <a:gd name="T105" fmla="*/ 174 h 240"/>
                <a:gd name="T106" fmla="*/ 55 w 158"/>
                <a:gd name="T107" fmla="*/ 191 h 240"/>
                <a:gd name="T108" fmla="*/ 60 w 158"/>
                <a:gd name="T109" fmla="*/ 198 h 240"/>
                <a:gd name="T110" fmla="*/ 66 w 158"/>
                <a:gd name="T111" fmla="*/ 204 h 240"/>
                <a:gd name="T112" fmla="*/ 74 w 158"/>
                <a:gd name="T113" fmla="*/ 206 h 240"/>
                <a:gd name="T114" fmla="*/ 79 w 158"/>
                <a:gd name="T115" fmla="*/ 20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8" h="240">
                  <a:moveTo>
                    <a:pt x="79" y="0"/>
                  </a:moveTo>
                  <a:lnTo>
                    <a:pt x="79" y="0"/>
                  </a:lnTo>
                  <a:lnTo>
                    <a:pt x="92" y="0"/>
                  </a:lnTo>
                  <a:lnTo>
                    <a:pt x="102" y="2"/>
                  </a:lnTo>
                  <a:lnTo>
                    <a:pt x="113" y="5"/>
                  </a:lnTo>
                  <a:lnTo>
                    <a:pt x="122" y="8"/>
                  </a:lnTo>
                  <a:lnTo>
                    <a:pt x="129" y="13"/>
                  </a:lnTo>
                  <a:lnTo>
                    <a:pt x="135" y="19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9" y="42"/>
                  </a:lnTo>
                  <a:lnTo>
                    <a:pt x="152" y="51"/>
                  </a:lnTo>
                  <a:lnTo>
                    <a:pt x="154" y="61"/>
                  </a:lnTo>
                  <a:lnTo>
                    <a:pt x="156" y="72"/>
                  </a:lnTo>
                  <a:lnTo>
                    <a:pt x="158" y="94"/>
                  </a:lnTo>
                  <a:lnTo>
                    <a:pt x="158" y="121"/>
                  </a:lnTo>
                  <a:lnTo>
                    <a:pt x="158" y="121"/>
                  </a:lnTo>
                  <a:lnTo>
                    <a:pt x="158" y="146"/>
                  </a:lnTo>
                  <a:lnTo>
                    <a:pt x="156" y="168"/>
                  </a:lnTo>
                  <a:lnTo>
                    <a:pt x="154" y="179"/>
                  </a:lnTo>
                  <a:lnTo>
                    <a:pt x="152" y="189"/>
                  </a:lnTo>
                  <a:lnTo>
                    <a:pt x="149" y="198"/>
                  </a:lnTo>
                  <a:lnTo>
                    <a:pt x="145" y="207"/>
                  </a:lnTo>
                  <a:lnTo>
                    <a:pt x="141" y="215"/>
                  </a:lnTo>
                  <a:lnTo>
                    <a:pt x="135" y="221"/>
                  </a:lnTo>
                  <a:lnTo>
                    <a:pt x="129" y="227"/>
                  </a:lnTo>
                  <a:lnTo>
                    <a:pt x="122" y="232"/>
                  </a:lnTo>
                  <a:lnTo>
                    <a:pt x="113" y="235"/>
                  </a:lnTo>
                  <a:lnTo>
                    <a:pt x="102" y="238"/>
                  </a:lnTo>
                  <a:lnTo>
                    <a:pt x="92" y="240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67" y="240"/>
                  </a:lnTo>
                  <a:lnTo>
                    <a:pt x="56" y="238"/>
                  </a:lnTo>
                  <a:lnTo>
                    <a:pt x="46" y="235"/>
                  </a:lnTo>
                  <a:lnTo>
                    <a:pt x="38" y="232"/>
                  </a:lnTo>
                  <a:lnTo>
                    <a:pt x="31" y="227"/>
                  </a:lnTo>
                  <a:lnTo>
                    <a:pt x="24" y="221"/>
                  </a:lnTo>
                  <a:lnTo>
                    <a:pt x="18" y="215"/>
                  </a:lnTo>
                  <a:lnTo>
                    <a:pt x="13" y="207"/>
                  </a:lnTo>
                  <a:lnTo>
                    <a:pt x="10" y="198"/>
                  </a:lnTo>
                  <a:lnTo>
                    <a:pt x="7" y="189"/>
                  </a:lnTo>
                  <a:lnTo>
                    <a:pt x="5" y="179"/>
                  </a:lnTo>
                  <a:lnTo>
                    <a:pt x="3" y="168"/>
                  </a:lnTo>
                  <a:lnTo>
                    <a:pt x="1" y="146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1" y="94"/>
                  </a:lnTo>
                  <a:lnTo>
                    <a:pt x="3" y="72"/>
                  </a:lnTo>
                  <a:lnTo>
                    <a:pt x="5" y="61"/>
                  </a:lnTo>
                  <a:lnTo>
                    <a:pt x="7" y="51"/>
                  </a:lnTo>
                  <a:lnTo>
                    <a:pt x="10" y="42"/>
                  </a:lnTo>
                  <a:lnTo>
                    <a:pt x="13" y="33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31" y="13"/>
                  </a:lnTo>
                  <a:lnTo>
                    <a:pt x="38" y="8"/>
                  </a:lnTo>
                  <a:lnTo>
                    <a:pt x="46" y="5"/>
                  </a:lnTo>
                  <a:lnTo>
                    <a:pt x="56" y="2"/>
                  </a:lnTo>
                  <a:lnTo>
                    <a:pt x="67" y="0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79" y="206"/>
                  </a:moveTo>
                  <a:lnTo>
                    <a:pt x="79" y="206"/>
                  </a:lnTo>
                  <a:lnTo>
                    <a:pt x="84" y="206"/>
                  </a:lnTo>
                  <a:lnTo>
                    <a:pt x="88" y="205"/>
                  </a:lnTo>
                  <a:lnTo>
                    <a:pt x="92" y="204"/>
                  </a:lnTo>
                  <a:lnTo>
                    <a:pt x="96" y="202"/>
                  </a:lnTo>
                  <a:lnTo>
                    <a:pt x="99" y="198"/>
                  </a:lnTo>
                  <a:lnTo>
                    <a:pt x="101" y="195"/>
                  </a:lnTo>
                  <a:lnTo>
                    <a:pt x="103" y="191"/>
                  </a:lnTo>
                  <a:lnTo>
                    <a:pt x="106" y="186"/>
                  </a:lnTo>
                  <a:lnTo>
                    <a:pt x="109" y="174"/>
                  </a:lnTo>
                  <a:lnTo>
                    <a:pt x="111" y="160"/>
                  </a:lnTo>
                  <a:lnTo>
                    <a:pt x="112" y="142"/>
                  </a:lnTo>
                  <a:lnTo>
                    <a:pt x="112" y="121"/>
                  </a:lnTo>
                  <a:lnTo>
                    <a:pt x="112" y="121"/>
                  </a:lnTo>
                  <a:lnTo>
                    <a:pt x="112" y="98"/>
                  </a:lnTo>
                  <a:lnTo>
                    <a:pt x="111" y="80"/>
                  </a:lnTo>
                  <a:lnTo>
                    <a:pt x="109" y="66"/>
                  </a:lnTo>
                  <a:lnTo>
                    <a:pt x="106" y="54"/>
                  </a:lnTo>
                  <a:lnTo>
                    <a:pt x="103" y="49"/>
                  </a:lnTo>
                  <a:lnTo>
                    <a:pt x="101" y="45"/>
                  </a:lnTo>
                  <a:lnTo>
                    <a:pt x="99" y="42"/>
                  </a:lnTo>
                  <a:lnTo>
                    <a:pt x="96" y="38"/>
                  </a:lnTo>
                  <a:lnTo>
                    <a:pt x="92" y="36"/>
                  </a:lnTo>
                  <a:lnTo>
                    <a:pt x="88" y="35"/>
                  </a:lnTo>
                  <a:lnTo>
                    <a:pt x="84" y="34"/>
                  </a:lnTo>
                  <a:lnTo>
                    <a:pt x="79" y="34"/>
                  </a:lnTo>
                  <a:lnTo>
                    <a:pt x="79" y="34"/>
                  </a:lnTo>
                  <a:lnTo>
                    <a:pt x="74" y="34"/>
                  </a:lnTo>
                  <a:lnTo>
                    <a:pt x="70" y="35"/>
                  </a:lnTo>
                  <a:lnTo>
                    <a:pt x="66" y="36"/>
                  </a:lnTo>
                  <a:lnTo>
                    <a:pt x="63" y="38"/>
                  </a:lnTo>
                  <a:lnTo>
                    <a:pt x="60" y="42"/>
                  </a:lnTo>
                  <a:lnTo>
                    <a:pt x="57" y="45"/>
                  </a:lnTo>
                  <a:lnTo>
                    <a:pt x="55" y="49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9" y="80"/>
                  </a:lnTo>
                  <a:lnTo>
                    <a:pt x="48" y="98"/>
                  </a:lnTo>
                  <a:lnTo>
                    <a:pt x="48" y="121"/>
                  </a:lnTo>
                  <a:lnTo>
                    <a:pt x="48" y="121"/>
                  </a:lnTo>
                  <a:lnTo>
                    <a:pt x="48" y="142"/>
                  </a:lnTo>
                  <a:lnTo>
                    <a:pt x="49" y="160"/>
                  </a:lnTo>
                  <a:lnTo>
                    <a:pt x="50" y="174"/>
                  </a:lnTo>
                  <a:lnTo>
                    <a:pt x="53" y="186"/>
                  </a:lnTo>
                  <a:lnTo>
                    <a:pt x="55" y="191"/>
                  </a:lnTo>
                  <a:lnTo>
                    <a:pt x="57" y="195"/>
                  </a:lnTo>
                  <a:lnTo>
                    <a:pt x="60" y="198"/>
                  </a:lnTo>
                  <a:lnTo>
                    <a:pt x="63" y="202"/>
                  </a:lnTo>
                  <a:lnTo>
                    <a:pt x="66" y="204"/>
                  </a:lnTo>
                  <a:lnTo>
                    <a:pt x="70" y="205"/>
                  </a:lnTo>
                  <a:lnTo>
                    <a:pt x="74" y="206"/>
                  </a:lnTo>
                  <a:lnTo>
                    <a:pt x="79" y="206"/>
                  </a:lnTo>
                  <a:lnTo>
                    <a:pt x="79" y="206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637DBAC-45CF-154A-ACFC-6C6EAB249E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02588" y="4805363"/>
              <a:ext cx="77788" cy="125413"/>
            </a:xfrm>
            <a:custGeom>
              <a:avLst/>
              <a:gdLst>
                <a:gd name="T0" fmla="*/ 47 w 148"/>
                <a:gd name="T1" fmla="*/ 0 h 236"/>
                <a:gd name="T2" fmla="*/ 47 w 148"/>
                <a:gd name="T3" fmla="*/ 162 h 236"/>
                <a:gd name="T4" fmla="*/ 47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50 w 148"/>
                <a:gd name="T11" fmla="*/ 184 h 236"/>
                <a:gd name="T12" fmla="*/ 52 w 148"/>
                <a:gd name="T13" fmla="*/ 190 h 236"/>
                <a:gd name="T14" fmla="*/ 56 w 148"/>
                <a:gd name="T15" fmla="*/ 195 h 236"/>
                <a:gd name="T16" fmla="*/ 60 w 148"/>
                <a:gd name="T17" fmla="*/ 199 h 236"/>
                <a:gd name="T18" fmla="*/ 66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1 w 148"/>
                <a:gd name="T25" fmla="*/ 202 h 236"/>
                <a:gd name="T26" fmla="*/ 87 w 148"/>
                <a:gd name="T27" fmla="*/ 199 h 236"/>
                <a:gd name="T28" fmla="*/ 93 w 148"/>
                <a:gd name="T29" fmla="*/ 195 h 236"/>
                <a:gd name="T30" fmla="*/ 96 w 148"/>
                <a:gd name="T31" fmla="*/ 190 h 236"/>
                <a:gd name="T32" fmla="*/ 99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2 w 148"/>
                <a:gd name="T39" fmla="*/ 162 h 236"/>
                <a:gd name="T40" fmla="*/ 102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7 w 148"/>
                <a:gd name="T49" fmla="*/ 172 h 236"/>
                <a:gd name="T50" fmla="*/ 146 w 148"/>
                <a:gd name="T51" fmla="*/ 182 h 236"/>
                <a:gd name="T52" fmla="*/ 144 w 148"/>
                <a:gd name="T53" fmla="*/ 190 h 236"/>
                <a:gd name="T54" fmla="*/ 142 w 148"/>
                <a:gd name="T55" fmla="*/ 199 h 236"/>
                <a:gd name="T56" fmla="*/ 138 w 148"/>
                <a:gd name="T57" fmla="*/ 206 h 236"/>
                <a:gd name="T58" fmla="*/ 135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9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60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7 w 148"/>
                <a:gd name="T97" fmla="*/ 200 h 236"/>
                <a:gd name="T98" fmla="*/ 4 w 148"/>
                <a:gd name="T99" fmla="*/ 191 h 236"/>
                <a:gd name="T100" fmla="*/ 1 w 148"/>
                <a:gd name="T101" fmla="*/ 182 h 236"/>
                <a:gd name="T102" fmla="*/ 0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7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7" y="0"/>
                  </a:moveTo>
                  <a:lnTo>
                    <a:pt x="47" y="162"/>
                  </a:lnTo>
                  <a:lnTo>
                    <a:pt x="47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50" y="184"/>
                  </a:lnTo>
                  <a:lnTo>
                    <a:pt x="52" y="190"/>
                  </a:lnTo>
                  <a:lnTo>
                    <a:pt x="56" y="195"/>
                  </a:lnTo>
                  <a:lnTo>
                    <a:pt x="60" y="199"/>
                  </a:lnTo>
                  <a:lnTo>
                    <a:pt x="66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1" y="202"/>
                  </a:lnTo>
                  <a:lnTo>
                    <a:pt x="87" y="199"/>
                  </a:lnTo>
                  <a:lnTo>
                    <a:pt x="93" y="195"/>
                  </a:lnTo>
                  <a:lnTo>
                    <a:pt x="96" y="190"/>
                  </a:lnTo>
                  <a:lnTo>
                    <a:pt x="99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2" y="162"/>
                  </a:lnTo>
                  <a:lnTo>
                    <a:pt x="102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7" y="172"/>
                  </a:lnTo>
                  <a:lnTo>
                    <a:pt x="146" y="182"/>
                  </a:lnTo>
                  <a:lnTo>
                    <a:pt x="144" y="190"/>
                  </a:lnTo>
                  <a:lnTo>
                    <a:pt x="142" y="199"/>
                  </a:lnTo>
                  <a:lnTo>
                    <a:pt x="138" y="206"/>
                  </a:lnTo>
                  <a:lnTo>
                    <a:pt x="135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9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60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7" y="200"/>
                  </a:lnTo>
                  <a:lnTo>
                    <a:pt x="4" y="191"/>
                  </a:lnTo>
                  <a:lnTo>
                    <a:pt x="1" y="182"/>
                  </a:lnTo>
                  <a:lnTo>
                    <a:pt x="0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182096E-24C3-8E4E-B13A-1DBED77C5D8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01013" y="4805363"/>
              <a:ext cx="76200" cy="123825"/>
            </a:xfrm>
            <a:custGeom>
              <a:avLst/>
              <a:gdLst>
                <a:gd name="T0" fmla="*/ 0 w 144"/>
                <a:gd name="T1" fmla="*/ 0 h 232"/>
                <a:gd name="T2" fmla="*/ 82 w 144"/>
                <a:gd name="T3" fmla="*/ 0 h 232"/>
                <a:gd name="T4" fmla="*/ 82 w 144"/>
                <a:gd name="T5" fmla="*/ 0 h 232"/>
                <a:gd name="T6" fmla="*/ 90 w 144"/>
                <a:gd name="T7" fmla="*/ 1 h 232"/>
                <a:gd name="T8" fmla="*/ 98 w 144"/>
                <a:gd name="T9" fmla="*/ 2 h 232"/>
                <a:gd name="T10" fmla="*/ 105 w 144"/>
                <a:gd name="T11" fmla="*/ 4 h 232"/>
                <a:gd name="T12" fmla="*/ 111 w 144"/>
                <a:gd name="T13" fmla="*/ 6 h 232"/>
                <a:gd name="T14" fmla="*/ 117 w 144"/>
                <a:gd name="T15" fmla="*/ 9 h 232"/>
                <a:gd name="T16" fmla="*/ 122 w 144"/>
                <a:gd name="T17" fmla="*/ 13 h 232"/>
                <a:gd name="T18" fmla="*/ 127 w 144"/>
                <a:gd name="T19" fmla="*/ 17 h 232"/>
                <a:gd name="T20" fmla="*/ 131 w 144"/>
                <a:gd name="T21" fmla="*/ 22 h 232"/>
                <a:gd name="T22" fmla="*/ 134 w 144"/>
                <a:gd name="T23" fmla="*/ 27 h 232"/>
                <a:gd name="T24" fmla="*/ 137 w 144"/>
                <a:gd name="T25" fmla="*/ 32 h 232"/>
                <a:gd name="T26" fmla="*/ 141 w 144"/>
                <a:gd name="T27" fmla="*/ 45 h 232"/>
                <a:gd name="T28" fmla="*/ 144 w 144"/>
                <a:gd name="T29" fmla="*/ 57 h 232"/>
                <a:gd name="T30" fmla="*/ 144 w 144"/>
                <a:gd name="T31" fmla="*/ 70 h 232"/>
                <a:gd name="T32" fmla="*/ 144 w 144"/>
                <a:gd name="T33" fmla="*/ 70 h 232"/>
                <a:gd name="T34" fmla="*/ 144 w 144"/>
                <a:gd name="T35" fmla="*/ 78 h 232"/>
                <a:gd name="T36" fmla="*/ 143 w 144"/>
                <a:gd name="T37" fmla="*/ 86 h 232"/>
                <a:gd name="T38" fmla="*/ 141 w 144"/>
                <a:gd name="T39" fmla="*/ 94 h 232"/>
                <a:gd name="T40" fmla="*/ 139 w 144"/>
                <a:gd name="T41" fmla="*/ 101 h 232"/>
                <a:gd name="T42" fmla="*/ 136 w 144"/>
                <a:gd name="T43" fmla="*/ 107 h 232"/>
                <a:gd name="T44" fmla="*/ 133 w 144"/>
                <a:gd name="T45" fmla="*/ 112 h 232"/>
                <a:gd name="T46" fmla="*/ 129 w 144"/>
                <a:gd name="T47" fmla="*/ 118 h 232"/>
                <a:gd name="T48" fmla="*/ 124 w 144"/>
                <a:gd name="T49" fmla="*/ 123 h 232"/>
                <a:gd name="T50" fmla="*/ 119 w 144"/>
                <a:gd name="T51" fmla="*/ 127 h 232"/>
                <a:gd name="T52" fmla="*/ 114 w 144"/>
                <a:gd name="T53" fmla="*/ 130 h 232"/>
                <a:gd name="T54" fmla="*/ 108 w 144"/>
                <a:gd name="T55" fmla="*/ 133 h 232"/>
                <a:gd name="T56" fmla="*/ 101 w 144"/>
                <a:gd name="T57" fmla="*/ 136 h 232"/>
                <a:gd name="T58" fmla="*/ 95 w 144"/>
                <a:gd name="T59" fmla="*/ 137 h 232"/>
                <a:gd name="T60" fmla="*/ 87 w 144"/>
                <a:gd name="T61" fmla="*/ 139 h 232"/>
                <a:gd name="T62" fmla="*/ 71 w 144"/>
                <a:gd name="T63" fmla="*/ 140 h 232"/>
                <a:gd name="T64" fmla="*/ 46 w 144"/>
                <a:gd name="T65" fmla="*/ 140 h 232"/>
                <a:gd name="T66" fmla="*/ 46 w 144"/>
                <a:gd name="T67" fmla="*/ 232 h 232"/>
                <a:gd name="T68" fmla="*/ 0 w 144"/>
                <a:gd name="T69" fmla="*/ 232 h 232"/>
                <a:gd name="T70" fmla="*/ 0 w 144"/>
                <a:gd name="T71" fmla="*/ 0 h 232"/>
                <a:gd name="T72" fmla="*/ 46 w 144"/>
                <a:gd name="T73" fmla="*/ 105 h 232"/>
                <a:gd name="T74" fmla="*/ 67 w 144"/>
                <a:gd name="T75" fmla="*/ 105 h 232"/>
                <a:gd name="T76" fmla="*/ 67 w 144"/>
                <a:gd name="T77" fmla="*/ 105 h 232"/>
                <a:gd name="T78" fmla="*/ 74 w 144"/>
                <a:gd name="T79" fmla="*/ 104 h 232"/>
                <a:gd name="T80" fmla="*/ 80 w 144"/>
                <a:gd name="T81" fmla="*/ 103 h 232"/>
                <a:gd name="T82" fmla="*/ 85 w 144"/>
                <a:gd name="T83" fmla="*/ 100 h 232"/>
                <a:gd name="T84" fmla="*/ 90 w 144"/>
                <a:gd name="T85" fmla="*/ 96 h 232"/>
                <a:gd name="T86" fmla="*/ 93 w 144"/>
                <a:gd name="T87" fmla="*/ 92 h 232"/>
                <a:gd name="T88" fmla="*/ 96 w 144"/>
                <a:gd name="T89" fmla="*/ 86 h 232"/>
                <a:gd name="T90" fmla="*/ 98 w 144"/>
                <a:gd name="T91" fmla="*/ 79 h 232"/>
                <a:gd name="T92" fmla="*/ 98 w 144"/>
                <a:gd name="T93" fmla="*/ 70 h 232"/>
                <a:gd name="T94" fmla="*/ 98 w 144"/>
                <a:gd name="T95" fmla="*/ 70 h 232"/>
                <a:gd name="T96" fmla="*/ 98 w 144"/>
                <a:gd name="T97" fmla="*/ 62 h 232"/>
                <a:gd name="T98" fmla="*/ 97 w 144"/>
                <a:gd name="T99" fmla="*/ 55 h 232"/>
                <a:gd name="T100" fmla="*/ 94 w 144"/>
                <a:gd name="T101" fmla="*/ 49 h 232"/>
                <a:gd name="T102" fmla="*/ 91 w 144"/>
                <a:gd name="T103" fmla="*/ 44 h 232"/>
                <a:gd name="T104" fmla="*/ 87 w 144"/>
                <a:gd name="T105" fmla="*/ 40 h 232"/>
                <a:gd name="T106" fmla="*/ 81 w 144"/>
                <a:gd name="T107" fmla="*/ 37 h 232"/>
                <a:gd name="T108" fmla="*/ 74 w 144"/>
                <a:gd name="T109" fmla="*/ 35 h 232"/>
                <a:gd name="T110" fmla="*/ 65 w 144"/>
                <a:gd name="T111" fmla="*/ 34 h 232"/>
                <a:gd name="T112" fmla="*/ 46 w 144"/>
                <a:gd name="T113" fmla="*/ 34 h 232"/>
                <a:gd name="T114" fmla="*/ 46 w 144"/>
                <a:gd name="T115" fmla="*/ 10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232">
                  <a:moveTo>
                    <a:pt x="0" y="0"/>
                  </a:moveTo>
                  <a:lnTo>
                    <a:pt x="82" y="0"/>
                  </a:lnTo>
                  <a:lnTo>
                    <a:pt x="82" y="0"/>
                  </a:lnTo>
                  <a:lnTo>
                    <a:pt x="90" y="1"/>
                  </a:lnTo>
                  <a:lnTo>
                    <a:pt x="98" y="2"/>
                  </a:lnTo>
                  <a:lnTo>
                    <a:pt x="105" y="4"/>
                  </a:lnTo>
                  <a:lnTo>
                    <a:pt x="111" y="6"/>
                  </a:lnTo>
                  <a:lnTo>
                    <a:pt x="117" y="9"/>
                  </a:lnTo>
                  <a:lnTo>
                    <a:pt x="122" y="13"/>
                  </a:lnTo>
                  <a:lnTo>
                    <a:pt x="127" y="17"/>
                  </a:lnTo>
                  <a:lnTo>
                    <a:pt x="131" y="22"/>
                  </a:lnTo>
                  <a:lnTo>
                    <a:pt x="134" y="27"/>
                  </a:lnTo>
                  <a:lnTo>
                    <a:pt x="137" y="32"/>
                  </a:lnTo>
                  <a:lnTo>
                    <a:pt x="141" y="45"/>
                  </a:lnTo>
                  <a:lnTo>
                    <a:pt x="144" y="57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8"/>
                  </a:lnTo>
                  <a:lnTo>
                    <a:pt x="143" y="86"/>
                  </a:lnTo>
                  <a:lnTo>
                    <a:pt x="141" y="94"/>
                  </a:lnTo>
                  <a:lnTo>
                    <a:pt x="139" y="101"/>
                  </a:lnTo>
                  <a:lnTo>
                    <a:pt x="136" y="107"/>
                  </a:lnTo>
                  <a:lnTo>
                    <a:pt x="133" y="112"/>
                  </a:lnTo>
                  <a:lnTo>
                    <a:pt x="129" y="118"/>
                  </a:lnTo>
                  <a:lnTo>
                    <a:pt x="124" y="123"/>
                  </a:lnTo>
                  <a:lnTo>
                    <a:pt x="119" y="127"/>
                  </a:lnTo>
                  <a:lnTo>
                    <a:pt x="114" y="130"/>
                  </a:lnTo>
                  <a:lnTo>
                    <a:pt x="108" y="133"/>
                  </a:lnTo>
                  <a:lnTo>
                    <a:pt x="101" y="136"/>
                  </a:lnTo>
                  <a:lnTo>
                    <a:pt x="95" y="137"/>
                  </a:lnTo>
                  <a:lnTo>
                    <a:pt x="87" y="139"/>
                  </a:lnTo>
                  <a:lnTo>
                    <a:pt x="71" y="140"/>
                  </a:lnTo>
                  <a:lnTo>
                    <a:pt x="46" y="140"/>
                  </a:lnTo>
                  <a:lnTo>
                    <a:pt x="46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6" y="105"/>
                  </a:moveTo>
                  <a:lnTo>
                    <a:pt x="67" y="105"/>
                  </a:lnTo>
                  <a:lnTo>
                    <a:pt x="67" y="105"/>
                  </a:lnTo>
                  <a:lnTo>
                    <a:pt x="74" y="104"/>
                  </a:lnTo>
                  <a:lnTo>
                    <a:pt x="80" y="103"/>
                  </a:lnTo>
                  <a:lnTo>
                    <a:pt x="85" y="100"/>
                  </a:lnTo>
                  <a:lnTo>
                    <a:pt x="90" y="96"/>
                  </a:lnTo>
                  <a:lnTo>
                    <a:pt x="93" y="92"/>
                  </a:lnTo>
                  <a:lnTo>
                    <a:pt x="96" y="86"/>
                  </a:lnTo>
                  <a:lnTo>
                    <a:pt x="98" y="79"/>
                  </a:lnTo>
                  <a:lnTo>
                    <a:pt x="98" y="70"/>
                  </a:lnTo>
                  <a:lnTo>
                    <a:pt x="98" y="70"/>
                  </a:lnTo>
                  <a:lnTo>
                    <a:pt x="98" y="62"/>
                  </a:lnTo>
                  <a:lnTo>
                    <a:pt x="97" y="55"/>
                  </a:lnTo>
                  <a:lnTo>
                    <a:pt x="94" y="49"/>
                  </a:lnTo>
                  <a:lnTo>
                    <a:pt x="91" y="44"/>
                  </a:lnTo>
                  <a:lnTo>
                    <a:pt x="87" y="40"/>
                  </a:lnTo>
                  <a:lnTo>
                    <a:pt x="81" y="37"/>
                  </a:lnTo>
                  <a:lnTo>
                    <a:pt x="74" y="35"/>
                  </a:lnTo>
                  <a:lnTo>
                    <a:pt x="65" y="34"/>
                  </a:lnTo>
                  <a:lnTo>
                    <a:pt x="46" y="34"/>
                  </a:lnTo>
                  <a:lnTo>
                    <a:pt x="46" y="105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2A53FB-1E04-2F44-A827-BFE189B5E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88325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18B3A76B-ACE1-2C42-BDDA-7D823E5A08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315325" y="4805363"/>
              <a:ext cx="82550" cy="123825"/>
            </a:xfrm>
            <a:custGeom>
              <a:avLst/>
              <a:gdLst>
                <a:gd name="T0" fmla="*/ 87 w 157"/>
                <a:gd name="T1" fmla="*/ 0 h 232"/>
                <a:gd name="T2" fmla="*/ 101 w 157"/>
                <a:gd name="T3" fmla="*/ 1 h 232"/>
                <a:gd name="T4" fmla="*/ 124 w 157"/>
                <a:gd name="T5" fmla="*/ 9 h 232"/>
                <a:gd name="T6" fmla="*/ 132 w 157"/>
                <a:gd name="T7" fmla="*/ 15 h 232"/>
                <a:gd name="T8" fmla="*/ 139 w 157"/>
                <a:gd name="T9" fmla="*/ 23 h 232"/>
                <a:gd name="T10" fmla="*/ 144 w 157"/>
                <a:gd name="T11" fmla="*/ 33 h 232"/>
                <a:gd name="T12" fmla="*/ 147 w 157"/>
                <a:gd name="T13" fmla="*/ 46 h 232"/>
                <a:gd name="T14" fmla="*/ 149 w 157"/>
                <a:gd name="T15" fmla="*/ 60 h 232"/>
                <a:gd name="T16" fmla="*/ 146 w 157"/>
                <a:gd name="T17" fmla="*/ 81 h 232"/>
                <a:gd name="T18" fmla="*/ 139 w 157"/>
                <a:gd name="T19" fmla="*/ 98 h 232"/>
                <a:gd name="T20" fmla="*/ 127 w 157"/>
                <a:gd name="T21" fmla="*/ 110 h 232"/>
                <a:gd name="T22" fmla="*/ 110 w 157"/>
                <a:gd name="T23" fmla="*/ 118 h 232"/>
                <a:gd name="T24" fmla="*/ 110 w 157"/>
                <a:gd name="T25" fmla="*/ 118 h 232"/>
                <a:gd name="T26" fmla="*/ 129 w 157"/>
                <a:gd name="T27" fmla="*/ 124 h 232"/>
                <a:gd name="T28" fmla="*/ 136 w 157"/>
                <a:gd name="T29" fmla="*/ 129 h 232"/>
                <a:gd name="T30" fmla="*/ 140 w 157"/>
                <a:gd name="T31" fmla="*/ 137 h 232"/>
                <a:gd name="T32" fmla="*/ 146 w 157"/>
                <a:gd name="T33" fmla="*/ 157 h 232"/>
                <a:gd name="T34" fmla="*/ 147 w 157"/>
                <a:gd name="T35" fmla="*/ 188 h 232"/>
                <a:gd name="T36" fmla="*/ 148 w 157"/>
                <a:gd name="T37" fmla="*/ 205 h 232"/>
                <a:gd name="T38" fmla="*/ 151 w 157"/>
                <a:gd name="T39" fmla="*/ 221 h 232"/>
                <a:gd name="T40" fmla="*/ 155 w 157"/>
                <a:gd name="T41" fmla="*/ 228 h 232"/>
                <a:gd name="T42" fmla="*/ 157 w 157"/>
                <a:gd name="T43" fmla="*/ 232 h 232"/>
                <a:gd name="T44" fmla="*/ 108 w 157"/>
                <a:gd name="T45" fmla="*/ 232 h 232"/>
                <a:gd name="T46" fmla="*/ 103 w 157"/>
                <a:gd name="T47" fmla="*/ 221 h 232"/>
                <a:gd name="T48" fmla="*/ 102 w 157"/>
                <a:gd name="T49" fmla="*/ 208 h 232"/>
                <a:gd name="T50" fmla="*/ 100 w 157"/>
                <a:gd name="T51" fmla="*/ 163 h 232"/>
                <a:gd name="T52" fmla="*/ 99 w 157"/>
                <a:gd name="T53" fmla="*/ 151 h 232"/>
                <a:gd name="T54" fmla="*/ 94 w 157"/>
                <a:gd name="T55" fmla="*/ 142 h 232"/>
                <a:gd name="T56" fmla="*/ 84 w 157"/>
                <a:gd name="T57" fmla="*/ 136 h 232"/>
                <a:gd name="T58" fmla="*/ 72 w 157"/>
                <a:gd name="T59" fmla="*/ 134 h 232"/>
                <a:gd name="T60" fmla="*/ 48 w 157"/>
                <a:gd name="T61" fmla="*/ 232 h 232"/>
                <a:gd name="T62" fmla="*/ 0 w 157"/>
                <a:gd name="T63" fmla="*/ 0 h 232"/>
                <a:gd name="T64" fmla="*/ 67 w 157"/>
                <a:gd name="T65" fmla="*/ 101 h 232"/>
                <a:gd name="T66" fmla="*/ 75 w 157"/>
                <a:gd name="T67" fmla="*/ 101 h 232"/>
                <a:gd name="T68" fmla="*/ 87 w 157"/>
                <a:gd name="T69" fmla="*/ 97 h 232"/>
                <a:gd name="T70" fmla="*/ 97 w 157"/>
                <a:gd name="T71" fmla="*/ 89 h 232"/>
                <a:gd name="T72" fmla="*/ 102 w 157"/>
                <a:gd name="T73" fmla="*/ 75 h 232"/>
                <a:gd name="T74" fmla="*/ 102 w 157"/>
                <a:gd name="T75" fmla="*/ 67 h 232"/>
                <a:gd name="T76" fmla="*/ 100 w 157"/>
                <a:gd name="T77" fmla="*/ 53 h 232"/>
                <a:gd name="T78" fmla="*/ 94 w 157"/>
                <a:gd name="T79" fmla="*/ 43 h 232"/>
                <a:gd name="T80" fmla="*/ 83 w 157"/>
                <a:gd name="T81" fmla="*/ 37 h 232"/>
                <a:gd name="T82" fmla="*/ 69 w 157"/>
                <a:gd name="T83" fmla="*/ 34 h 232"/>
                <a:gd name="T84" fmla="*/ 48 w 157"/>
                <a:gd name="T85" fmla="*/ 10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7" h="232">
                  <a:moveTo>
                    <a:pt x="0" y="0"/>
                  </a:moveTo>
                  <a:lnTo>
                    <a:pt x="87" y="0"/>
                  </a:lnTo>
                  <a:lnTo>
                    <a:pt x="87" y="0"/>
                  </a:lnTo>
                  <a:lnTo>
                    <a:pt x="101" y="1"/>
                  </a:lnTo>
                  <a:lnTo>
                    <a:pt x="113" y="4"/>
                  </a:lnTo>
                  <a:lnTo>
                    <a:pt x="124" y="9"/>
                  </a:lnTo>
                  <a:lnTo>
                    <a:pt x="128" y="12"/>
                  </a:lnTo>
                  <a:lnTo>
                    <a:pt x="132" y="15"/>
                  </a:lnTo>
                  <a:lnTo>
                    <a:pt x="136" y="19"/>
                  </a:lnTo>
                  <a:lnTo>
                    <a:pt x="139" y="23"/>
                  </a:lnTo>
                  <a:lnTo>
                    <a:pt x="142" y="28"/>
                  </a:lnTo>
                  <a:lnTo>
                    <a:pt x="144" y="33"/>
                  </a:lnTo>
                  <a:lnTo>
                    <a:pt x="146" y="40"/>
                  </a:lnTo>
                  <a:lnTo>
                    <a:pt x="147" y="46"/>
                  </a:lnTo>
                  <a:lnTo>
                    <a:pt x="149" y="60"/>
                  </a:lnTo>
                  <a:lnTo>
                    <a:pt x="149" y="60"/>
                  </a:lnTo>
                  <a:lnTo>
                    <a:pt x="148" y="71"/>
                  </a:lnTo>
                  <a:lnTo>
                    <a:pt x="146" y="81"/>
                  </a:lnTo>
                  <a:lnTo>
                    <a:pt x="143" y="90"/>
                  </a:lnTo>
                  <a:lnTo>
                    <a:pt x="139" y="98"/>
                  </a:lnTo>
                  <a:lnTo>
                    <a:pt x="134" y="104"/>
                  </a:lnTo>
                  <a:lnTo>
                    <a:pt x="127" y="110"/>
                  </a:lnTo>
                  <a:lnTo>
                    <a:pt x="119" y="11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121" y="120"/>
                  </a:lnTo>
                  <a:lnTo>
                    <a:pt x="129" y="124"/>
                  </a:lnTo>
                  <a:lnTo>
                    <a:pt x="133" y="126"/>
                  </a:lnTo>
                  <a:lnTo>
                    <a:pt x="136" y="129"/>
                  </a:lnTo>
                  <a:lnTo>
                    <a:pt x="138" y="133"/>
                  </a:lnTo>
                  <a:lnTo>
                    <a:pt x="140" y="137"/>
                  </a:lnTo>
                  <a:lnTo>
                    <a:pt x="144" y="146"/>
                  </a:lnTo>
                  <a:lnTo>
                    <a:pt x="146" y="157"/>
                  </a:lnTo>
                  <a:lnTo>
                    <a:pt x="147" y="171"/>
                  </a:lnTo>
                  <a:lnTo>
                    <a:pt x="147" y="188"/>
                  </a:lnTo>
                  <a:lnTo>
                    <a:pt x="147" y="188"/>
                  </a:lnTo>
                  <a:lnTo>
                    <a:pt x="148" y="205"/>
                  </a:lnTo>
                  <a:lnTo>
                    <a:pt x="149" y="217"/>
                  </a:lnTo>
                  <a:lnTo>
                    <a:pt x="151" y="221"/>
                  </a:lnTo>
                  <a:lnTo>
                    <a:pt x="152" y="225"/>
                  </a:lnTo>
                  <a:lnTo>
                    <a:pt x="155" y="228"/>
                  </a:lnTo>
                  <a:lnTo>
                    <a:pt x="157" y="230"/>
                  </a:lnTo>
                  <a:lnTo>
                    <a:pt x="157" y="232"/>
                  </a:lnTo>
                  <a:lnTo>
                    <a:pt x="108" y="232"/>
                  </a:lnTo>
                  <a:lnTo>
                    <a:pt x="108" y="232"/>
                  </a:lnTo>
                  <a:lnTo>
                    <a:pt x="105" y="227"/>
                  </a:lnTo>
                  <a:lnTo>
                    <a:pt x="103" y="221"/>
                  </a:lnTo>
                  <a:lnTo>
                    <a:pt x="102" y="215"/>
                  </a:lnTo>
                  <a:lnTo>
                    <a:pt x="102" y="208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57"/>
                  </a:lnTo>
                  <a:lnTo>
                    <a:pt x="99" y="151"/>
                  </a:lnTo>
                  <a:lnTo>
                    <a:pt x="96" y="146"/>
                  </a:lnTo>
                  <a:lnTo>
                    <a:pt x="94" y="142"/>
                  </a:lnTo>
                  <a:lnTo>
                    <a:pt x="89" y="139"/>
                  </a:lnTo>
                  <a:lnTo>
                    <a:pt x="84" y="136"/>
                  </a:lnTo>
                  <a:lnTo>
                    <a:pt x="79" y="135"/>
                  </a:lnTo>
                  <a:lnTo>
                    <a:pt x="72" y="134"/>
                  </a:lnTo>
                  <a:lnTo>
                    <a:pt x="48" y="134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0" y="0"/>
                  </a:lnTo>
                  <a:close/>
                  <a:moveTo>
                    <a:pt x="48" y="101"/>
                  </a:moveTo>
                  <a:lnTo>
                    <a:pt x="67" y="101"/>
                  </a:lnTo>
                  <a:lnTo>
                    <a:pt x="67" y="101"/>
                  </a:lnTo>
                  <a:lnTo>
                    <a:pt x="75" y="101"/>
                  </a:lnTo>
                  <a:lnTo>
                    <a:pt x="82" y="99"/>
                  </a:lnTo>
                  <a:lnTo>
                    <a:pt x="87" y="97"/>
                  </a:lnTo>
                  <a:lnTo>
                    <a:pt x="92" y="93"/>
                  </a:lnTo>
                  <a:lnTo>
                    <a:pt x="97" y="89"/>
                  </a:lnTo>
                  <a:lnTo>
                    <a:pt x="100" y="83"/>
                  </a:lnTo>
                  <a:lnTo>
                    <a:pt x="102" y="75"/>
                  </a:lnTo>
                  <a:lnTo>
                    <a:pt x="102" y="67"/>
                  </a:lnTo>
                  <a:lnTo>
                    <a:pt x="102" y="67"/>
                  </a:lnTo>
                  <a:lnTo>
                    <a:pt x="102" y="59"/>
                  </a:lnTo>
                  <a:lnTo>
                    <a:pt x="100" y="53"/>
                  </a:lnTo>
                  <a:lnTo>
                    <a:pt x="98" y="48"/>
                  </a:lnTo>
                  <a:lnTo>
                    <a:pt x="94" y="43"/>
                  </a:lnTo>
                  <a:lnTo>
                    <a:pt x="89" y="40"/>
                  </a:lnTo>
                  <a:lnTo>
                    <a:pt x="83" y="37"/>
                  </a:lnTo>
                  <a:lnTo>
                    <a:pt x="77" y="35"/>
                  </a:lnTo>
                  <a:lnTo>
                    <a:pt x="69" y="34"/>
                  </a:lnTo>
                  <a:lnTo>
                    <a:pt x="48" y="34"/>
                  </a:lnTo>
                  <a:lnTo>
                    <a:pt x="48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A4CEE598-6873-204B-A475-891244AF89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3750" y="4805363"/>
              <a:ext cx="69850" cy="123825"/>
            </a:xfrm>
            <a:custGeom>
              <a:avLst/>
              <a:gdLst>
                <a:gd name="T0" fmla="*/ 129 w 132"/>
                <a:gd name="T1" fmla="*/ 0 h 232"/>
                <a:gd name="T2" fmla="*/ 129 w 132"/>
                <a:gd name="T3" fmla="*/ 39 h 232"/>
                <a:gd name="T4" fmla="*/ 46 w 132"/>
                <a:gd name="T5" fmla="*/ 39 h 232"/>
                <a:gd name="T6" fmla="*/ 46 w 132"/>
                <a:gd name="T7" fmla="*/ 93 h 232"/>
                <a:gd name="T8" fmla="*/ 124 w 132"/>
                <a:gd name="T9" fmla="*/ 93 h 232"/>
                <a:gd name="T10" fmla="*/ 124 w 132"/>
                <a:gd name="T11" fmla="*/ 132 h 232"/>
                <a:gd name="T12" fmla="*/ 46 w 132"/>
                <a:gd name="T13" fmla="*/ 132 h 232"/>
                <a:gd name="T14" fmla="*/ 46 w 132"/>
                <a:gd name="T15" fmla="*/ 193 h 232"/>
                <a:gd name="T16" fmla="*/ 132 w 132"/>
                <a:gd name="T17" fmla="*/ 193 h 232"/>
                <a:gd name="T18" fmla="*/ 132 w 132"/>
                <a:gd name="T19" fmla="*/ 232 h 232"/>
                <a:gd name="T20" fmla="*/ 0 w 132"/>
                <a:gd name="T21" fmla="*/ 232 h 232"/>
                <a:gd name="T22" fmla="*/ 0 w 132"/>
                <a:gd name="T23" fmla="*/ 0 h 232"/>
                <a:gd name="T24" fmla="*/ 129 w 132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32">
                  <a:moveTo>
                    <a:pt x="129" y="0"/>
                  </a:moveTo>
                  <a:lnTo>
                    <a:pt x="129" y="39"/>
                  </a:lnTo>
                  <a:lnTo>
                    <a:pt x="46" y="39"/>
                  </a:lnTo>
                  <a:lnTo>
                    <a:pt x="46" y="93"/>
                  </a:lnTo>
                  <a:lnTo>
                    <a:pt x="124" y="93"/>
                  </a:lnTo>
                  <a:lnTo>
                    <a:pt x="124" y="132"/>
                  </a:lnTo>
                  <a:lnTo>
                    <a:pt x="46" y="132"/>
                  </a:lnTo>
                  <a:lnTo>
                    <a:pt x="46" y="193"/>
                  </a:lnTo>
                  <a:lnTo>
                    <a:pt x="132" y="193"/>
                  </a:lnTo>
                  <a:lnTo>
                    <a:pt x="132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12372F0B-97CA-7443-9D9F-7AA91114F3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7888" y="4805363"/>
              <a:ext cx="80963" cy="123825"/>
            </a:xfrm>
            <a:custGeom>
              <a:avLst/>
              <a:gdLst>
                <a:gd name="T0" fmla="*/ 54 w 154"/>
                <a:gd name="T1" fmla="*/ 0 h 232"/>
                <a:gd name="T2" fmla="*/ 111 w 154"/>
                <a:gd name="T3" fmla="*/ 159 h 232"/>
                <a:gd name="T4" fmla="*/ 112 w 154"/>
                <a:gd name="T5" fmla="*/ 159 h 232"/>
                <a:gd name="T6" fmla="*/ 112 w 154"/>
                <a:gd name="T7" fmla="*/ 0 h 232"/>
                <a:gd name="T8" fmla="*/ 154 w 154"/>
                <a:gd name="T9" fmla="*/ 0 h 232"/>
                <a:gd name="T10" fmla="*/ 154 w 154"/>
                <a:gd name="T11" fmla="*/ 232 h 232"/>
                <a:gd name="T12" fmla="*/ 102 w 154"/>
                <a:gd name="T13" fmla="*/ 232 h 232"/>
                <a:gd name="T14" fmla="*/ 44 w 154"/>
                <a:gd name="T15" fmla="*/ 70 h 232"/>
                <a:gd name="T16" fmla="*/ 44 w 154"/>
                <a:gd name="T17" fmla="*/ 70 h 232"/>
                <a:gd name="T18" fmla="*/ 44 w 154"/>
                <a:gd name="T19" fmla="*/ 232 h 232"/>
                <a:gd name="T20" fmla="*/ 0 w 154"/>
                <a:gd name="T21" fmla="*/ 232 h 232"/>
                <a:gd name="T22" fmla="*/ 0 w 154"/>
                <a:gd name="T23" fmla="*/ 0 h 232"/>
                <a:gd name="T24" fmla="*/ 54 w 154"/>
                <a:gd name="T2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232">
                  <a:moveTo>
                    <a:pt x="54" y="0"/>
                  </a:moveTo>
                  <a:lnTo>
                    <a:pt x="111" y="159"/>
                  </a:lnTo>
                  <a:lnTo>
                    <a:pt x="112" y="159"/>
                  </a:lnTo>
                  <a:lnTo>
                    <a:pt x="112" y="0"/>
                  </a:lnTo>
                  <a:lnTo>
                    <a:pt x="154" y="0"/>
                  </a:lnTo>
                  <a:lnTo>
                    <a:pt x="154" y="232"/>
                  </a:lnTo>
                  <a:lnTo>
                    <a:pt x="102" y="232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232"/>
                  </a:lnTo>
                  <a:lnTo>
                    <a:pt x="0" y="232"/>
                  </a:lnTo>
                  <a:lnTo>
                    <a:pt x="0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AA96DF13-4D69-3E4F-80F7-82566ECD40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9963" y="4805363"/>
              <a:ext cx="95250" cy="123825"/>
            </a:xfrm>
            <a:custGeom>
              <a:avLst/>
              <a:gdLst>
                <a:gd name="T0" fmla="*/ 61 w 180"/>
                <a:gd name="T1" fmla="*/ 0 h 232"/>
                <a:gd name="T2" fmla="*/ 119 w 180"/>
                <a:gd name="T3" fmla="*/ 0 h 232"/>
                <a:gd name="T4" fmla="*/ 180 w 180"/>
                <a:gd name="T5" fmla="*/ 232 h 232"/>
                <a:gd name="T6" fmla="*/ 131 w 180"/>
                <a:gd name="T7" fmla="*/ 232 h 232"/>
                <a:gd name="T8" fmla="*/ 121 w 180"/>
                <a:gd name="T9" fmla="*/ 183 h 232"/>
                <a:gd name="T10" fmla="*/ 59 w 180"/>
                <a:gd name="T11" fmla="*/ 183 h 232"/>
                <a:gd name="T12" fmla="*/ 48 w 180"/>
                <a:gd name="T13" fmla="*/ 232 h 232"/>
                <a:gd name="T14" fmla="*/ 0 w 180"/>
                <a:gd name="T15" fmla="*/ 232 h 232"/>
                <a:gd name="T16" fmla="*/ 61 w 180"/>
                <a:gd name="T17" fmla="*/ 0 h 232"/>
                <a:gd name="T18" fmla="*/ 67 w 180"/>
                <a:gd name="T19" fmla="*/ 145 h 232"/>
                <a:gd name="T20" fmla="*/ 113 w 180"/>
                <a:gd name="T21" fmla="*/ 145 h 232"/>
                <a:gd name="T22" fmla="*/ 90 w 180"/>
                <a:gd name="T23" fmla="*/ 41 h 232"/>
                <a:gd name="T24" fmla="*/ 90 w 180"/>
                <a:gd name="T25" fmla="*/ 41 h 232"/>
                <a:gd name="T26" fmla="*/ 67 w 180"/>
                <a:gd name="T27" fmla="*/ 14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0" h="232">
                  <a:moveTo>
                    <a:pt x="61" y="0"/>
                  </a:moveTo>
                  <a:lnTo>
                    <a:pt x="119" y="0"/>
                  </a:lnTo>
                  <a:lnTo>
                    <a:pt x="180" y="232"/>
                  </a:lnTo>
                  <a:lnTo>
                    <a:pt x="131" y="232"/>
                  </a:lnTo>
                  <a:lnTo>
                    <a:pt x="121" y="183"/>
                  </a:lnTo>
                  <a:lnTo>
                    <a:pt x="59" y="183"/>
                  </a:lnTo>
                  <a:lnTo>
                    <a:pt x="48" y="232"/>
                  </a:lnTo>
                  <a:lnTo>
                    <a:pt x="0" y="232"/>
                  </a:lnTo>
                  <a:lnTo>
                    <a:pt x="61" y="0"/>
                  </a:lnTo>
                  <a:close/>
                  <a:moveTo>
                    <a:pt x="67" y="145"/>
                  </a:moveTo>
                  <a:lnTo>
                    <a:pt x="113" y="145"/>
                  </a:lnTo>
                  <a:lnTo>
                    <a:pt x="90" y="41"/>
                  </a:lnTo>
                  <a:lnTo>
                    <a:pt x="90" y="41"/>
                  </a:lnTo>
                  <a:lnTo>
                    <a:pt x="67" y="1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4CD4A4C-CD38-6A41-B3E5-8ABABF394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1563" y="4805363"/>
              <a:ext cx="77788" cy="125413"/>
            </a:xfrm>
            <a:custGeom>
              <a:avLst/>
              <a:gdLst>
                <a:gd name="T0" fmla="*/ 46 w 148"/>
                <a:gd name="T1" fmla="*/ 0 h 236"/>
                <a:gd name="T2" fmla="*/ 46 w 148"/>
                <a:gd name="T3" fmla="*/ 162 h 236"/>
                <a:gd name="T4" fmla="*/ 46 w 148"/>
                <a:gd name="T5" fmla="*/ 162 h 236"/>
                <a:gd name="T6" fmla="*/ 47 w 148"/>
                <a:gd name="T7" fmla="*/ 170 h 236"/>
                <a:gd name="T8" fmla="*/ 48 w 148"/>
                <a:gd name="T9" fmla="*/ 178 h 236"/>
                <a:gd name="T10" fmla="*/ 49 w 148"/>
                <a:gd name="T11" fmla="*/ 184 h 236"/>
                <a:gd name="T12" fmla="*/ 52 w 148"/>
                <a:gd name="T13" fmla="*/ 190 h 236"/>
                <a:gd name="T14" fmla="*/ 55 w 148"/>
                <a:gd name="T15" fmla="*/ 195 h 236"/>
                <a:gd name="T16" fmla="*/ 60 w 148"/>
                <a:gd name="T17" fmla="*/ 199 h 236"/>
                <a:gd name="T18" fmla="*/ 67 w 148"/>
                <a:gd name="T19" fmla="*/ 202 h 236"/>
                <a:gd name="T20" fmla="*/ 74 w 148"/>
                <a:gd name="T21" fmla="*/ 202 h 236"/>
                <a:gd name="T22" fmla="*/ 74 w 148"/>
                <a:gd name="T23" fmla="*/ 202 h 236"/>
                <a:gd name="T24" fmla="*/ 82 w 148"/>
                <a:gd name="T25" fmla="*/ 202 h 236"/>
                <a:gd name="T26" fmla="*/ 88 w 148"/>
                <a:gd name="T27" fmla="*/ 199 h 236"/>
                <a:gd name="T28" fmla="*/ 92 w 148"/>
                <a:gd name="T29" fmla="*/ 195 h 236"/>
                <a:gd name="T30" fmla="*/ 96 w 148"/>
                <a:gd name="T31" fmla="*/ 190 h 236"/>
                <a:gd name="T32" fmla="*/ 98 w 148"/>
                <a:gd name="T33" fmla="*/ 184 h 236"/>
                <a:gd name="T34" fmla="*/ 100 w 148"/>
                <a:gd name="T35" fmla="*/ 178 h 236"/>
                <a:gd name="T36" fmla="*/ 101 w 148"/>
                <a:gd name="T37" fmla="*/ 170 h 236"/>
                <a:gd name="T38" fmla="*/ 101 w 148"/>
                <a:gd name="T39" fmla="*/ 162 h 236"/>
                <a:gd name="T40" fmla="*/ 101 w 148"/>
                <a:gd name="T41" fmla="*/ 0 h 236"/>
                <a:gd name="T42" fmla="*/ 148 w 148"/>
                <a:gd name="T43" fmla="*/ 0 h 236"/>
                <a:gd name="T44" fmla="*/ 148 w 148"/>
                <a:gd name="T45" fmla="*/ 162 h 236"/>
                <a:gd name="T46" fmla="*/ 148 w 148"/>
                <a:gd name="T47" fmla="*/ 162 h 236"/>
                <a:gd name="T48" fmla="*/ 148 w 148"/>
                <a:gd name="T49" fmla="*/ 172 h 236"/>
                <a:gd name="T50" fmla="*/ 147 w 148"/>
                <a:gd name="T51" fmla="*/ 182 h 236"/>
                <a:gd name="T52" fmla="*/ 144 w 148"/>
                <a:gd name="T53" fmla="*/ 190 h 236"/>
                <a:gd name="T54" fmla="*/ 141 w 148"/>
                <a:gd name="T55" fmla="*/ 199 h 236"/>
                <a:gd name="T56" fmla="*/ 138 w 148"/>
                <a:gd name="T57" fmla="*/ 206 h 236"/>
                <a:gd name="T58" fmla="*/ 134 w 148"/>
                <a:gd name="T59" fmla="*/ 212 h 236"/>
                <a:gd name="T60" fmla="*/ 130 w 148"/>
                <a:gd name="T61" fmla="*/ 217 h 236"/>
                <a:gd name="T62" fmla="*/ 125 w 148"/>
                <a:gd name="T63" fmla="*/ 221 h 236"/>
                <a:gd name="T64" fmla="*/ 120 w 148"/>
                <a:gd name="T65" fmla="*/ 225 h 236"/>
                <a:gd name="T66" fmla="*/ 114 w 148"/>
                <a:gd name="T67" fmla="*/ 228 h 236"/>
                <a:gd name="T68" fmla="*/ 108 w 148"/>
                <a:gd name="T69" fmla="*/ 231 h 236"/>
                <a:gd name="T70" fmla="*/ 102 w 148"/>
                <a:gd name="T71" fmla="*/ 233 h 236"/>
                <a:gd name="T72" fmla="*/ 88 w 148"/>
                <a:gd name="T73" fmla="*/ 236 h 236"/>
                <a:gd name="T74" fmla="*/ 74 w 148"/>
                <a:gd name="T75" fmla="*/ 236 h 236"/>
                <a:gd name="T76" fmla="*/ 74 w 148"/>
                <a:gd name="T77" fmla="*/ 236 h 236"/>
                <a:gd name="T78" fmla="*/ 59 w 148"/>
                <a:gd name="T79" fmla="*/ 236 h 236"/>
                <a:gd name="T80" fmla="*/ 46 w 148"/>
                <a:gd name="T81" fmla="*/ 234 h 236"/>
                <a:gd name="T82" fmla="*/ 40 w 148"/>
                <a:gd name="T83" fmla="*/ 232 h 236"/>
                <a:gd name="T84" fmla="*/ 34 w 148"/>
                <a:gd name="T85" fmla="*/ 229 h 236"/>
                <a:gd name="T86" fmla="*/ 28 w 148"/>
                <a:gd name="T87" fmla="*/ 226 h 236"/>
                <a:gd name="T88" fmla="*/ 23 w 148"/>
                <a:gd name="T89" fmla="*/ 223 h 236"/>
                <a:gd name="T90" fmla="*/ 18 w 148"/>
                <a:gd name="T91" fmla="*/ 218 h 236"/>
                <a:gd name="T92" fmla="*/ 14 w 148"/>
                <a:gd name="T93" fmla="*/ 213 h 236"/>
                <a:gd name="T94" fmla="*/ 10 w 148"/>
                <a:gd name="T95" fmla="*/ 207 h 236"/>
                <a:gd name="T96" fmla="*/ 6 w 148"/>
                <a:gd name="T97" fmla="*/ 200 h 236"/>
                <a:gd name="T98" fmla="*/ 4 w 148"/>
                <a:gd name="T99" fmla="*/ 191 h 236"/>
                <a:gd name="T100" fmla="*/ 2 w 148"/>
                <a:gd name="T101" fmla="*/ 182 h 236"/>
                <a:gd name="T102" fmla="*/ 1 w 148"/>
                <a:gd name="T103" fmla="*/ 173 h 236"/>
                <a:gd name="T104" fmla="*/ 0 w 148"/>
                <a:gd name="T105" fmla="*/ 162 h 236"/>
                <a:gd name="T106" fmla="*/ 0 w 148"/>
                <a:gd name="T107" fmla="*/ 0 h 236"/>
                <a:gd name="T108" fmla="*/ 46 w 148"/>
                <a:gd name="T10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" h="236">
                  <a:moveTo>
                    <a:pt x="46" y="0"/>
                  </a:moveTo>
                  <a:lnTo>
                    <a:pt x="46" y="162"/>
                  </a:lnTo>
                  <a:lnTo>
                    <a:pt x="46" y="162"/>
                  </a:lnTo>
                  <a:lnTo>
                    <a:pt x="47" y="170"/>
                  </a:lnTo>
                  <a:lnTo>
                    <a:pt x="48" y="178"/>
                  </a:lnTo>
                  <a:lnTo>
                    <a:pt x="49" y="184"/>
                  </a:lnTo>
                  <a:lnTo>
                    <a:pt x="52" y="190"/>
                  </a:lnTo>
                  <a:lnTo>
                    <a:pt x="55" y="195"/>
                  </a:lnTo>
                  <a:lnTo>
                    <a:pt x="60" y="199"/>
                  </a:lnTo>
                  <a:lnTo>
                    <a:pt x="67" y="202"/>
                  </a:lnTo>
                  <a:lnTo>
                    <a:pt x="74" y="202"/>
                  </a:lnTo>
                  <a:lnTo>
                    <a:pt x="74" y="202"/>
                  </a:lnTo>
                  <a:lnTo>
                    <a:pt x="82" y="202"/>
                  </a:lnTo>
                  <a:lnTo>
                    <a:pt x="88" y="199"/>
                  </a:lnTo>
                  <a:lnTo>
                    <a:pt x="92" y="195"/>
                  </a:lnTo>
                  <a:lnTo>
                    <a:pt x="96" y="190"/>
                  </a:lnTo>
                  <a:lnTo>
                    <a:pt x="98" y="184"/>
                  </a:lnTo>
                  <a:lnTo>
                    <a:pt x="100" y="178"/>
                  </a:lnTo>
                  <a:lnTo>
                    <a:pt x="101" y="170"/>
                  </a:lnTo>
                  <a:lnTo>
                    <a:pt x="101" y="162"/>
                  </a:lnTo>
                  <a:lnTo>
                    <a:pt x="101" y="0"/>
                  </a:lnTo>
                  <a:lnTo>
                    <a:pt x="148" y="0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8" y="172"/>
                  </a:lnTo>
                  <a:lnTo>
                    <a:pt x="147" y="182"/>
                  </a:lnTo>
                  <a:lnTo>
                    <a:pt x="144" y="190"/>
                  </a:lnTo>
                  <a:lnTo>
                    <a:pt x="141" y="199"/>
                  </a:lnTo>
                  <a:lnTo>
                    <a:pt x="138" y="206"/>
                  </a:lnTo>
                  <a:lnTo>
                    <a:pt x="134" y="212"/>
                  </a:lnTo>
                  <a:lnTo>
                    <a:pt x="130" y="217"/>
                  </a:lnTo>
                  <a:lnTo>
                    <a:pt x="125" y="221"/>
                  </a:lnTo>
                  <a:lnTo>
                    <a:pt x="120" y="225"/>
                  </a:lnTo>
                  <a:lnTo>
                    <a:pt x="114" y="228"/>
                  </a:lnTo>
                  <a:lnTo>
                    <a:pt x="108" y="231"/>
                  </a:lnTo>
                  <a:lnTo>
                    <a:pt x="102" y="233"/>
                  </a:lnTo>
                  <a:lnTo>
                    <a:pt x="88" y="236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59" y="236"/>
                  </a:lnTo>
                  <a:lnTo>
                    <a:pt x="46" y="234"/>
                  </a:lnTo>
                  <a:lnTo>
                    <a:pt x="40" y="232"/>
                  </a:lnTo>
                  <a:lnTo>
                    <a:pt x="34" y="229"/>
                  </a:lnTo>
                  <a:lnTo>
                    <a:pt x="28" y="226"/>
                  </a:lnTo>
                  <a:lnTo>
                    <a:pt x="23" y="223"/>
                  </a:lnTo>
                  <a:lnTo>
                    <a:pt x="18" y="218"/>
                  </a:lnTo>
                  <a:lnTo>
                    <a:pt x="14" y="213"/>
                  </a:lnTo>
                  <a:lnTo>
                    <a:pt x="10" y="207"/>
                  </a:lnTo>
                  <a:lnTo>
                    <a:pt x="6" y="200"/>
                  </a:lnTo>
                  <a:lnTo>
                    <a:pt x="4" y="191"/>
                  </a:lnTo>
                  <a:lnTo>
                    <a:pt x="2" y="182"/>
                  </a:lnTo>
                  <a:lnTo>
                    <a:pt x="1" y="173"/>
                  </a:lnTo>
                  <a:lnTo>
                    <a:pt x="0" y="162"/>
                  </a:lnTo>
                  <a:lnTo>
                    <a:pt x="0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0102D7A-34BB-134D-841D-B3697832BA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789988" y="4805363"/>
              <a:ext cx="69850" cy="123825"/>
            </a:xfrm>
            <a:custGeom>
              <a:avLst/>
              <a:gdLst>
                <a:gd name="T0" fmla="*/ 0 w 130"/>
                <a:gd name="T1" fmla="*/ 232 h 232"/>
                <a:gd name="T2" fmla="*/ 0 w 130"/>
                <a:gd name="T3" fmla="*/ 0 h 232"/>
                <a:gd name="T4" fmla="*/ 47 w 130"/>
                <a:gd name="T5" fmla="*/ 0 h 232"/>
                <a:gd name="T6" fmla="*/ 47 w 130"/>
                <a:gd name="T7" fmla="*/ 193 h 232"/>
                <a:gd name="T8" fmla="*/ 130 w 130"/>
                <a:gd name="T9" fmla="*/ 193 h 232"/>
                <a:gd name="T10" fmla="*/ 130 w 130"/>
                <a:gd name="T11" fmla="*/ 232 h 232"/>
                <a:gd name="T12" fmla="*/ 0 w 130"/>
                <a:gd name="T13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32">
                  <a:moveTo>
                    <a:pt x="0" y="232"/>
                  </a:moveTo>
                  <a:lnTo>
                    <a:pt x="0" y="0"/>
                  </a:lnTo>
                  <a:lnTo>
                    <a:pt x="47" y="0"/>
                  </a:lnTo>
                  <a:lnTo>
                    <a:pt x="47" y="193"/>
                  </a:lnTo>
                  <a:lnTo>
                    <a:pt x="130" y="193"/>
                  </a:lnTo>
                  <a:lnTo>
                    <a:pt x="130" y="232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02822E1E-B825-444A-B13D-F72F2411C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48725" y="4805363"/>
              <a:ext cx="77788" cy="123825"/>
            </a:xfrm>
            <a:custGeom>
              <a:avLst/>
              <a:gdLst>
                <a:gd name="T0" fmla="*/ 148 w 148"/>
                <a:gd name="T1" fmla="*/ 0 h 232"/>
                <a:gd name="T2" fmla="*/ 148 w 148"/>
                <a:gd name="T3" fmla="*/ 39 h 232"/>
                <a:gd name="T4" fmla="*/ 97 w 148"/>
                <a:gd name="T5" fmla="*/ 39 h 232"/>
                <a:gd name="T6" fmla="*/ 97 w 148"/>
                <a:gd name="T7" fmla="*/ 232 h 232"/>
                <a:gd name="T8" fmla="*/ 51 w 148"/>
                <a:gd name="T9" fmla="*/ 232 h 232"/>
                <a:gd name="T10" fmla="*/ 51 w 148"/>
                <a:gd name="T11" fmla="*/ 39 h 232"/>
                <a:gd name="T12" fmla="*/ 0 w 148"/>
                <a:gd name="T13" fmla="*/ 39 h 232"/>
                <a:gd name="T14" fmla="*/ 0 w 148"/>
                <a:gd name="T15" fmla="*/ 0 h 232"/>
                <a:gd name="T16" fmla="*/ 148 w 148"/>
                <a:gd name="T17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232">
                  <a:moveTo>
                    <a:pt x="148" y="0"/>
                  </a:moveTo>
                  <a:lnTo>
                    <a:pt x="148" y="39"/>
                  </a:lnTo>
                  <a:lnTo>
                    <a:pt x="97" y="39"/>
                  </a:lnTo>
                  <a:lnTo>
                    <a:pt x="97" y="232"/>
                  </a:lnTo>
                  <a:lnTo>
                    <a:pt x="51" y="232"/>
                  </a:lnTo>
                  <a:lnTo>
                    <a:pt x="51" y="39"/>
                  </a:lnTo>
                  <a:lnTo>
                    <a:pt x="0" y="39"/>
                  </a:lnTo>
                  <a:lnTo>
                    <a:pt x="0" y="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4" name="Espace réservé des notes 23">
            <a:extLst>
              <a:ext uri="{FF2B5EF4-FFF2-40B4-BE49-F238E27FC236}">
                <a16:creationId xmlns:a16="http://schemas.microsoft.com/office/drawing/2014/main" id="{9378D8B6-C1F9-6B47-BBA7-5B49B3112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4071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 dirty="0"/>
              <a:t>Modifier les styles du texte du masque
Deuxième niveau
Troisième niveau
Quatrième niveau
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830834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107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ARK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18A83B42-B7CE-3843-9803-6C52B2D1D8B8}"/>
              </a:ext>
            </a:extLst>
          </p:cNvPr>
          <p:cNvGrpSpPr/>
          <p:nvPr userDrawn="1"/>
        </p:nvGrpSpPr>
        <p:grpSpPr>
          <a:xfrm>
            <a:off x="251999" y="1006475"/>
            <a:ext cx="11686001" cy="5600700"/>
            <a:chOff x="251999" y="1006475"/>
            <a:chExt cx="11686001" cy="56007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7DC9B58-A783-9C49-B232-8F063DFCE184}"/>
                </a:ext>
              </a:extLst>
            </p:cNvPr>
            <p:cNvSpPr/>
            <p:nvPr userDrawn="1"/>
          </p:nvSpPr>
          <p:spPr>
            <a:xfrm>
              <a:off x="251999" y="1006475"/>
              <a:ext cx="11686001" cy="5600700"/>
            </a:xfrm>
            <a:prstGeom prst="rect">
              <a:avLst/>
            </a:prstGeom>
            <a:solidFill>
              <a:srgbClr val="33333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Freeform 5"/>
            <p:cNvSpPr>
              <a:spLocks noChangeAspect="1" noEditPoints="1"/>
            </p:cNvSpPr>
            <p:nvPr userDrawn="1"/>
          </p:nvSpPr>
          <p:spPr bwMode="auto">
            <a:xfrm>
              <a:off x="5104254" y="1009625"/>
              <a:ext cx="6824962" cy="5594400"/>
            </a:xfrm>
            <a:custGeom>
              <a:avLst/>
              <a:gdLst>
                <a:gd name="T0" fmla="*/ 4382 w 9900"/>
                <a:gd name="T1" fmla="*/ 325 h 8115"/>
                <a:gd name="T2" fmla="*/ 4057 w 9900"/>
                <a:gd name="T3" fmla="*/ 974 h 8115"/>
                <a:gd name="T4" fmla="*/ 812 w 9900"/>
                <a:gd name="T5" fmla="*/ 974 h 8115"/>
                <a:gd name="T6" fmla="*/ 1299 w 9900"/>
                <a:gd name="T7" fmla="*/ 1786 h 8115"/>
                <a:gd name="T8" fmla="*/ 3896 w 9900"/>
                <a:gd name="T9" fmla="*/ 1623 h 8115"/>
                <a:gd name="T10" fmla="*/ 5194 w 9900"/>
                <a:gd name="T11" fmla="*/ 8115 h 8115"/>
                <a:gd name="T12" fmla="*/ 4869 w 9900"/>
                <a:gd name="T13" fmla="*/ 6655 h 8115"/>
                <a:gd name="T14" fmla="*/ 5032 w 9900"/>
                <a:gd name="T15" fmla="*/ 5681 h 8115"/>
                <a:gd name="T16" fmla="*/ 4382 w 9900"/>
                <a:gd name="T17" fmla="*/ 4869 h 8115"/>
                <a:gd name="T18" fmla="*/ 5194 w 9900"/>
                <a:gd name="T19" fmla="*/ 3571 h 8115"/>
                <a:gd name="T20" fmla="*/ 5194 w 9900"/>
                <a:gd name="T21" fmla="*/ 2759 h 8115"/>
                <a:gd name="T22" fmla="*/ 4382 w 9900"/>
                <a:gd name="T23" fmla="*/ 1786 h 8115"/>
                <a:gd name="T24" fmla="*/ 5032 w 9900"/>
                <a:gd name="T25" fmla="*/ 974 h 8115"/>
                <a:gd name="T26" fmla="*/ 4869 w 9900"/>
                <a:gd name="T27" fmla="*/ 0 h 8115"/>
                <a:gd name="T28" fmla="*/ 8116 w 9900"/>
                <a:gd name="T29" fmla="*/ 1298 h 8115"/>
                <a:gd name="T30" fmla="*/ 7953 w 9900"/>
                <a:gd name="T31" fmla="*/ 487 h 8115"/>
                <a:gd name="T32" fmla="*/ 7791 w 9900"/>
                <a:gd name="T33" fmla="*/ 5519 h 8115"/>
                <a:gd name="T34" fmla="*/ 7628 w 9900"/>
                <a:gd name="T35" fmla="*/ 3896 h 8115"/>
                <a:gd name="T36" fmla="*/ 7141 w 9900"/>
                <a:gd name="T37" fmla="*/ 1137 h 8115"/>
                <a:gd name="T38" fmla="*/ 7141 w 9900"/>
                <a:gd name="T39" fmla="*/ 4869 h 8115"/>
                <a:gd name="T40" fmla="*/ 6979 w 9900"/>
                <a:gd name="T41" fmla="*/ 812 h 8115"/>
                <a:gd name="T42" fmla="*/ 6816 w 9900"/>
                <a:gd name="T43" fmla="*/ 4869 h 8115"/>
                <a:gd name="T44" fmla="*/ 6655 w 9900"/>
                <a:gd name="T45" fmla="*/ 6006 h 8115"/>
                <a:gd name="T46" fmla="*/ 6492 w 9900"/>
                <a:gd name="T47" fmla="*/ 487 h 8115"/>
                <a:gd name="T48" fmla="*/ 6167 w 9900"/>
                <a:gd name="T49" fmla="*/ 1786 h 8115"/>
                <a:gd name="T50" fmla="*/ 6492 w 9900"/>
                <a:gd name="T51" fmla="*/ 4545 h 8115"/>
                <a:gd name="T52" fmla="*/ 6167 w 9900"/>
                <a:gd name="T53" fmla="*/ 5843 h 8115"/>
                <a:gd name="T54" fmla="*/ 6006 w 9900"/>
                <a:gd name="T55" fmla="*/ 163 h 8115"/>
                <a:gd name="T56" fmla="*/ 5843 w 9900"/>
                <a:gd name="T57" fmla="*/ 2598 h 8115"/>
                <a:gd name="T58" fmla="*/ 5681 w 9900"/>
                <a:gd name="T59" fmla="*/ 1786 h 8115"/>
                <a:gd name="T60" fmla="*/ 5843 w 9900"/>
                <a:gd name="T61" fmla="*/ 4382 h 8115"/>
                <a:gd name="T62" fmla="*/ 5518 w 9900"/>
                <a:gd name="T63" fmla="*/ 5681 h 8115"/>
                <a:gd name="T64" fmla="*/ 5032 w 9900"/>
                <a:gd name="T65" fmla="*/ 2110 h 8115"/>
                <a:gd name="T66" fmla="*/ 6330 w 9900"/>
                <a:gd name="T67" fmla="*/ 7790 h 8115"/>
                <a:gd name="T68" fmla="*/ 4057 w 9900"/>
                <a:gd name="T69" fmla="*/ 0 h 8115"/>
                <a:gd name="T70" fmla="*/ 3733 w 9900"/>
                <a:gd name="T71" fmla="*/ 649 h 8115"/>
                <a:gd name="T72" fmla="*/ 3896 w 9900"/>
                <a:gd name="T73" fmla="*/ 1461 h 8115"/>
                <a:gd name="T74" fmla="*/ 3896 w 9900"/>
                <a:gd name="T75" fmla="*/ 1947 h 8115"/>
                <a:gd name="T76" fmla="*/ 4382 w 9900"/>
                <a:gd name="T77" fmla="*/ 2435 h 8115"/>
                <a:gd name="T78" fmla="*/ 649 w 9900"/>
                <a:gd name="T79" fmla="*/ 2273 h 8115"/>
                <a:gd name="T80" fmla="*/ 4220 w 9900"/>
                <a:gd name="T81" fmla="*/ 3733 h 8115"/>
                <a:gd name="T82" fmla="*/ 2759 w 9900"/>
                <a:gd name="T83" fmla="*/ 2922 h 8115"/>
                <a:gd name="T84" fmla="*/ 2597 w 9900"/>
                <a:gd name="T85" fmla="*/ 3571 h 8115"/>
                <a:gd name="T86" fmla="*/ 3246 w 9900"/>
                <a:gd name="T87" fmla="*/ 4220 h 8115"/>
                <a:gd name="T88" fmla="*/ 2922 w 9900"/>
                <a:gd name="T89" fmla="*/ 3408 h 8115"/>
                <a:gd name="T90" fmla="*/ 2110 w 9900"/>
                <a:gd name="T91" fmla="*/ 2598 h 8115"/>
                <a:gd name="T92" fmla="*/ 1948 w 9900"/>
                <a:gd name="T93" fmla="*/ 3408 h 8115"/>
                <a:gd name="T94" fmla="*/ 2110 w 9900"/>
                <a:gd name="T95" fmla="*/ 4058 h 8115"/>
                <a:gd name="T96" fmla="*/ 1948 w 9900"/>
                <a:gd name="T97" fmla="*/ 4545 h 8115"/>
                <a:gd name="T98" fmla="*/ 2273 w 9900"/>
                <a:gd name="T99" fmla="*/ 5031 h 8115"/>
                <a:gd name="T100" fmla="*/ 3733 w 9900"/>
                <a:gd name="T101" fmla="*/ 5843 h 8115"/>
                <a:gd name="T102" fmla="*/ 3571 w 9900"/>
                <a:gd name="T103" fmla="*/ 5681 h 8115"/>
                <a:gd name="T104" fmla="*/ 3571 w 9900"/>
                <a:gd name="T105" fmla="*/ 6006 h 8115"/>
                <a:gd name="T106" fmla="*/ 4220 w 9900"/>
                <a:gd name="T107" fmla="*/ 6817 h 8115"/>
                <a:gd name="T108" fmla="*/ 4057 w 9900"/>
                <a:gd name="T109" fmla="*/ 5519 h 8115"/>
                <a:gd name="T110" fmla="*/ 3246 w 9900"/>
                <a:gd name="T111" fmla="*/ 5194 h 8115"/>
                <a:gd name="T112" fmla="*/ 2922 w 9900"/>
                <a:gd name="T113" fmla="*/ 5843 h 8115"/>
                <a:gd name="T114" fmla="*/ 3408 w 9900"/>
                <a:gd name="T115" fmla="*/ 6492 h 8115"/>
                <a:gd name="T116" fmla="*/ 2922 w 9900"/>
                <a:gd name="T117" fmla="*/ 7141 h 8115"/>
                <a:gd name="T118" fmla="*/ 3896 w 9900"/>
                <a:gd name="T119" fmla="*/ 7629 h 8115"/>
                <a:gd name="T120" fmla="*/ 0 w 9900"/>
                <a:gd name="T121" fmla="*/ 7629 h 8115"/>
                <a:gd name="T122" fmla="*/ 4707 w 9900"/>
                <a:gd name="T123" fmla="*/ 7790 h 8115"/>
                <a:gd name="T124" fmla="*/ 1136 w 9900"/>
                <a:gd name="T125" fmla="*/ 7953 h 8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00" h="8115">
                  <a:moveTo>
                    <a:pt x="4220" y="487"/>
                  </a:moveTo>
                  <a:lnTo>
                    <a:pt x="4220" y="649"/>
                  </a:lnTo>
                  <a:lnTo>
                    <a:pt x="4057" y="649"/>
                  </a:lnTo>
                  <a:lnTo>
                    <a:pt x="4057" y="487"/>
                  </a:lnTo>
                  <a:lnTo>
                    <a:pt x="4220" y="487"/>
                  </a:lnTo>
                  <a:close/>
                  <a:moveTo>
                    <a:pt x="3896" y="487"/>
                  </a:moveTo>
                  <a:lnTo>
                    <a:pt x="3733" y="487"/>
                  </a:lnTo>
                  <a:lnTo>
                    <a:pt x="3733" y="649"/>
                  </a:lnTo>
                  <a:lnTo>
                    <a:pt x="3896" y="649"/>
                  </a:lnTo>
                  <a:lnTo>
                    <a:pt x="3896" y="487"/>
                  </a:lnTo>
                  <a:close/>
                  <a:moveTo>
                    <a:pt x="4382" y="1298"/>
                  </a:moveTo>
                  <a:lnTo>
                    <a:pt x="4220" y="1298"/>
                  </a:lnTo>
                  <a:lnTo>
                    <a:pt x="4220" y="1461"/>
                  </a:lnTo>
                  <a:lnTo>
                    <a:pt x="4382" y="1461"/>
                  </a:lnTo>
                  <a:lnTo>
                    <a:pt x="4382" y="1623"/>
                  </a:lnTo>
                  <a:lnTo>
                    <a:pt x="4545" y="1623"/>
                  </a:lnTo>
                  <a:lnTo>
                    <a:pt x="4545" y="1461"/>
                  </a:lnTo>
                  <a:lnTo>
                    <a:pt x="4707" y="1461"/>
                  </a:lnTo>
                  <a:lnTo>
                    <a:pt x="4707" y="1298"/>
                  </a:lnTo>
                  <a:lnTo>
                    <a:pt x="4545" y="1298"/>
                  </a:lnTo>
                  <a:lnTo>
                    <a:pt x="4545" y="1137"/>
                  </a:lnTo>
                  <a:lnTo>
                    <a:pt x="4382" y="1137"/>
                  </a:lnTo>
                  <a:lnTo>
                    <a:pt x="4382" y="1298"/>
                  </a:lnTo>
                  <a:close/>
                  <a:moveTo>
                    <a:pt x="4057" y="1298"/>
                  </a:moveTo>
                  <a:lnTo>
                    <a:pt x="4220" y="1298"/>
                  </a:lnTo>
                  <a:lnTo>
                    <a:pt x="4220" y="1137"/>
                  </a:lnTo>
                  <a:lnTo>
                    <a:pt x="4057" y="1137"/>
                  </a:lnTo>
                  <a:lnTo>
                    <a:pt x="4057" y="1298"/>
                  </a:lnTo>
                  <a:close/>
                  <a:moveTo>
                    <a:pt x="3896" y="1137"/>
                  </a:moveTo>
                  <a:lnTo>
                    <a:pt x="3733" y="1137"/>
                  </a:lnTo>
                  <a:lnTo>
                    <a:pt x="3733" y="1298"/>
                  </a:lnTo>
                  <a:lnTo>
                    <a:pt x="3896" y="1298"/>
                  </a:lnTo>
                  <a:lnTo>
                    <a:pt x="3896" y="1137"/>
                  </a:lnTo>
                  <a:close/>
                  <a:moveTo>
                    <a:pt x="4057" y="1786"/>
                  </a:moveTo>
                  <a:lnTo>
                    <a:pt x="4057" y="1947"/>
                  </a:lnTo>
                  <a:lnTo>
                    <a:pt x="4220" y="1947"/>
                  </a:lnTo>
                  <a:lnTo>
                    <a:pt x="4220" y="1786"/>
                  </a:lnTo>
                  <a:lnTo>
                    <a:pt x="4057" y="1786"/>
                  </a:lnTo>
                  <a:close/>
                  <a:moveTo>
                    <a:pt x="3896" y="1786"/>
                  </a:moveTo>
                  <a:lnTo>
                    <a:pt x="3733" y="1786"/>
                  </a:lnTo>
                  <a:lnTo>
                    <a:pt x="3733" y="1947"/>
                  </a:lnTo>
                  <a:lnTo>
                    <a:pt x="3896" y="1947"/>
                  </a:lnTo>
                  <a:lnTo>
                    <a:pt x="3896" y="1786"/>
                  </a:lnTo>
                  <a:close/>
                  <a:moveTo>
                    <a:pt x="4220" y="325"/>
                  </a:moveTo>
                  <a:lnTo>
                    <a:pt x="4220" y="487"/>
                  </a:lnTo>
                  <a:lnTo>
                    <a:pt x="4382" y="487"/>
                  </a:lnTo>
                  <a:lnTo>
                    <a:pt x="4382" y="325"/>
                  </a:lnTo>
                  <a:lnTo>
                    <a:pt x="4220" y="325"/>
                  </a:lnTo>
                  <a:close/>
                  <a:moveTo>
                    <a:pt x="4057" y="325"/>
                  </a:moveTo>
                  <a:lnTo>
                    <a:pt x="3896" y="325"/>
                  </a:lnTo>
                  <a:lnTo>
                    <a:pt x="3896" y="487"/>
                  </a:lnTo>
                  <a:lnTo>
                    <a:pt x="4057" y="487"/>
                  </a:lnTo>
                  <a:lnTo>
                    <a:pt x="4057" y="325"/>
                  </a:lnTo>
                  <a:close/>
                  <a:moveTo>
                    <a:pt x="3571" y="325"/>
                  </a:moveTo>
                  <a:lnTo>
                    <a:pt x="3571" y="487"/>
                  </a:lnTo>
                  <a:lnTo>
                    <a:pt x="3733" y="487"/>
                  </a:lnTo>
                  <a:lnTo>
                    <a:pt x="3733" y="325"/>
                  </a:lnTo>
                  <a:lnTo>
                    <a:pt x="3571" y="325"/>
                  </a:lnTo>
                  <a:close/>
                  <a:moveTo>
                    <a:pt x="3246" y="487"/>
                  </a:moveTo>
                  <a:lnTo>
                    <a:pt x="3408" y="487"/>
                  </a:lnTo>
                  <a:lnTo>
                    <a:pt x="3408" y="325"/>
                  </a:lnTo>
                  <a:lnTo>
                    <a:pt x="3246" y="325"/>
                  </a:lnTo>
                  <a:lnTo>
                    <a:pt x="3246" y="487"/>
                  </a:lnTo>
                  <a:close/>
                  <a:moveTo>
                    <a:pt x="3084" y="487"/>
                  </a:moveTo>
                  <a:lnTo>
                    <a:pt x="3084" y="325"/>
                  </a:lnTo>
                  <a:lnTo>
                    <a:pt x="2922" y="325"/>
                  </a:lnTo>
                  <a:lnTo>
                    <a:pt x="2922" y="487"/>
                  </a:lnTo>
                  <a:lnTo>
                    <a:pt x="3084" y="487"/>
                  </a:lnTo>
                  <a:close/>
                  <a:moveTo>
                    <a:pt x="2759" y="325"/>
                  </a:moveTo>
                  <a:lnTo>
                    <a:pt x="2597" y="325"/>
                  </a:lnTo>
                  <a:lnTo>
                    <a:pt x="2597" y="487"/>
                  </a:lnTo>
                  <a:lnTo>
                    <a:pt x="2759" y="487"/>
                  </a:lnTo>
                  <a:lnTo>
                    <a:pt x="2759" y="325"/>
                  </a:lnTo>
                  <a:close/>
                  <a:moveTo>
                    <a:pt x="1948" y="487"/>
                  </a:moveTo>
                  <a:lnTo>
                    <a:pt x="2110" y="487"/>
                  </a:lnTo>
                  <a:lnTo>
                    <a:pt x="2110" y="325"/>
                  </a:lnTo>
                  <a:lnTo>
                    <a:pt x="1948" y="325"/>
                  </a:lnTo>
                  <a:lnTo>
                    <a:pt x="1948" y="487"/>
                  </a:lnTo>
                  <a:close/>
                  <a:moveTo>
                    <a:pt x="1299" y="487"/>
                  </a:moveTo>
                  <a:lnTo>
                    <a:pt x="1461" y="487"/>
                  </a:lnTo>
                  <a:lnTo>
                    <a:pt x="1461" y="325"/>
                  </a:lnTo>
                  <a:lnTo>
                    <a:pt x="1299" y="325"/>
                  </a:lnTo>
                  <a:lnTo>
                    <a:pt x="1299" y="487"/>
                  </a:lnTo>
                  <a:close/>
                  <a:moveTo>
                    <a:pt x="649" y="487"/>
                  </a:moveTo>
                  <a:lnTo>
                    <a:pt x="812" y="487"/>
                  </a:lnTo>
                  <a:lnTo>
                    <a:pt x="812" y="325"/>
                  </a:lnTo>
                  <a:lnTo>
                    <a:pt x="649" y="325"/>
                  </a:lnTo>
                  <a:lnTo>
                    <a:pt x="649" y="487"/>
                  </a:lnTo>
                  <a:close/>
                  <a:moveTo>
                    <a:pt x="4220" y="1137"/>
                  </a:moveTo>
                  <a:lnTo>
                    <a:pt x="4382" y="1137"/>
                  </a:lnTo>
                  <a:lnTo>
                    <a:pt x="4382" y="974"/>
                  </a:lnTo>
                  <a:lnTo>
                    <a:pt x="4220" y="974"/>
                  </a:lnTo>
                  <a:lnTo>
                    <a:pt x="4220" y="1137"/>
                  </a:lnTo>
                  <a:close/>
                  <a:moveTo>
                    <a:pt x="4057" y="974"/>
                  </a:moveTo>
                  <a:lnTo>
                    <a:pt x="3896" y="974"/>
                  </a:lnTo>
                  <a:lnTo>
                    <a:pt x="3896" y="1137"/>
                  </a:lnTo>
                  <a:lnTo>
                    <a:pt x="4057" y="1137"/>
                  </a:lnTo>
                  <a:lnTo>
                    <a:pt x="4057" y="974"/>
                  </a:lnTo>
                  <a:close/>
                  <a:moveTo>
                    <a:pt x="3408" y="812"/>
                  </a:moveTo>
                  <a:lnTo>
                    <a:pt x="3408" y="974"/>
                  </a:lnTo>
                  <a:lnTo>
                    <a:pt x="3571" y="974"/>
                  </a:lnTo>
                  <a:lnTo>
                    <a:pt x="3571" y="812"/>
                  </a:lnTo>
                  <a:lnTo>
                    <a:pt x="3408" y="812"/>
                  </a:lnTo>
                  <a:close/>
                  <a:moveTo>
                    <a:pt x="3571" y="974"/>
                  </a:moveTo>
                  <a:lnTo>
                    <a:pt x="3571" y="1137"/>
                  </a:lnTo>
                  <a:lnTo>
                    <a:pt x="3733" y="1137"/>
                  </a:lnTo>
                  <a:lnTo>
                    <a:pt x="3733" y="974"/>
                  </a:lnTo>
                  <a:lnTo>
                    <a:pt x="3571" y="974"/>
                  </a:lnTo>
                  <a:close/>
                  <a:moveTo>
                    <a:pt x="3246" y="1137"/>
                  </a:moveTo>
                  <a:lnTo>
                    <a:pt x="3408" y="1137"/>
                  </a:lnTo>
                  <a:lnTo>
                    <a:pt x="3408" y="974"/>
                  </a:lnTo>
                  <a:lnTo>
                    <a:pt x="3246" y="974"/>
                  </a:lnTo>
                  <a:lnTo>
                    <a:pt x="3246" y="1137"/>
                  </a:lnTo>
                  <a:close/>
                  <a:moveTo>
                    <a:pt x="3084" y="1137"/>
                  </a:moveTo>
                  <a:lnTo>
                    <a:pt x="3084" y="974"/>
                  </a:lnTo>
                  <a:lnTo>
                    <a:pt x="2922" y="974"/>
                  </a:lnTo>
                  <a:lnTo>
                    <a:pt x="2922" y="1137"/>
                  </a:lnTo>
                  <a:lnTo>
                    <a:pt x="3084" y="1137"/>
                  </a:lnTo>
                  <a:close/>
                  <a:moveTo>
                    <a:pt x="2759" y="974"/>
                  </a:moveTo>
                  <a:lnTo>
                    <a:pt x="2597" y="974"/>
                  </a:lnTo>
                  <a:lnTo>
                    <a:pt x="2597" y="1137"/>
                  </a:lnTo>
                  <a:lnTo>
                    <a:pt x="2759" y="1137"/>
                  </a:lnTo>
                  <a:lnTo>
                    <a:pt x="2759" y="974"/>
                  </a:lnTo>
                  <a:close/>
                  <a:moveTo>
                    <a:pt x="2273" y="1137"/>
                  </a:moveTo>
                  <a:lnTo>
                    <a:pt x="2435" y="1137"/>
                  </a:lnTo>
                  <a:lnTo>
                    <a:pt x="2435" y="974"/>
                  </a:lnTo>
                  <a:lnTo>
                    <a:pt x="2273" y="974"/>
                  </a:lnTo>
                  <a:lnTo>
                    <a:pt x="2273" y="1137"/>
                  </a:lnTo>
                  <a:close/>
                  <a:moveTo>
                    <a:pt x="1948" y="1137"/>
                  </a:moveTo>
                  <a:lnTo>
                    <a:pt x="2110" y="1137"/>
                  </a:lnTo>
                  <a:lnTo>
                    <a:pt x="2110" y="974"/>
                  </a:lnTo>
                  <a:lnTo>
                    <a:pt x="1948" y="974"/>
                  </a:lnTo>
                  <a:lnTo>
                    <a:pt x="1948" y="1137"/>
                  </a:lnTo>
                  <a:close/>
                  <a:moveTo>
                    <a:pt x="1299" y="1137"/>
                  </a:moveTo>
                  <a:lnTo>
                    <a:pt x="1461" y="1137"/>
                  </a:lnTo>
                  <a:lnTo>
                    <a:pt x="1461" y="974"/>
                  </a:lnTo>
                  <a:lnTo>
                    <a:pt x="1299" y="974"/>
                  </a:lnTo>
                  <a:lnTo>
                    <a:pt x="1299" y="1137"/>
                  </a:lnTo>
                  <a:close/>
                  <a:moveTo>
                    <a:pt x="649" y="1137"/>
                  </a:moveTo>
                  <a:lnTo>
                    <a:pt x="812" y="1137"/>
                  </a:lnTo>
                  <a:lnTo>
                    <a:pt x="812" y="974"/>
                  </a:lnTo>
                  <a:lnTo>
                    <a:pt x="649" y="974"/>
                  </a:lnTo>
                  <a:lnTo>
                    <a:pt x="649" y="1137"/>
                  </a:lnTo>
                  <a:close/>
                  <a:moveTo>
                    <a:pt x="0" y="1137"/>
                  </a:moveTo>
                  <a:lnTo>
                    <a:pt x="163" y="1137"/>
                  </a:lnTo>
                  <a:lnTo>
                    <a:pt x="163" y="974"/>
                  </a:lnTo>
                  <a:lnTo>
                    <a:pt x="0" y="974"/>
                  </a:lnTo>
                  <a:lnTo>
                    <a:pt x="0" y="1137"/>
                  </a:lnTo>
                  <a:close/>
                  <a:moveTo>
                    <a:pt x="4220" y="1623"/>
                  </a:moveTo>
                  <a:lnTo>
                    <a:pt x="4220" y="1786"/>
                  </a:lnTo>
                  <a:lnTo>
                    <a:pt x="4382" y="1786"/>
                  </a:lnTo>
                  <a:lnTo>
                    <a:pt x="4382" y="1623"/>
                  </a:lnTo>
                  <a:lnTo>
                    <a:pt x="4220" y="1623"/>
                  </a:lnTo>
                  <a:close/>
                  <a:moveTo>
                    <a:pt x="4057" y="1623"/>
                  </a:moveTo>
                  <a:lnTo>
                    <a:pt x="3896" y="1623"/>
                  </a:lnTo>
                  <a:lnTo>
                    <a:pt x="3896" y="1786"/>
                  </a:lnTo>
                  <a:lnTo>
                    <a:pt x="4057" y="1786"/>
                  </a:lnTo>
                  <a:lnTo>
                    <a:pt x="4057" y="1623"/>
                  </a:lnTo>
                  <a:close/>
                  <a:moveTo>
                    <a:pt x="3571" y="1623"/>
                  </a:moveTo>
                  <a:lnTo>
                    <a:pt x="3571" y="1786"/>
                  </a:lnTo>
                  <a:lnTo>
                    <a:pt x="3733" y="1786"/>
                  </a:lnTo>
                  <a:lnTo>
                    <a:pt x="3733" y="1623"/>
                  </a:lnTo>
                  <a:lnTo>
                    <a:pt x="3571" y="1623"/>
                  </a:lnTo>
                  <a:close/>
                  <a:moveTo>
                    <a:pt x="3246" y="1786"/>
                  </a:moveTo>
                  <a:lnTo>
                    <a:pt x="3408" y="1786"/>
                  </a:lnTo>
                  <a:lnTo>
                    <a:pt x="3408" y="1623"/>
                  </a:lnTo>
                  <a:lnTo>
                    <a:pt x="3246" y="1623"/>
                  </a:lnTo>
                  <a:lnTo>
                    <a:pt x="3246" y="1786"/>
                  </a:lnTo>
                  <a:close/>
                  <a:moveTo>
                    <a:pt x="3084" y="1786"/>
                  </a:moveTo>
                  <a:lnTo>
                    <a:pt x="3084" y="1623"/>
                  </a:lnTo>
                  <a:lnTo>
                    <a:pt x="2922" y="1623"/>
                  </a:lnTo>
                  <a:lnTo>
                    <a:pt x="2922" y="1786"/>
                  </a:lnTo>
                  <a:lnTo>
                    <a:pt x="3084" y="1786"/>
                  </a:lnTo>
                  <a:close/>
                  <a:moveTo>
                    <a:pt x="2759" y="1623"/>
                  </a:moveTo>
                  <a:lnTo>
                    <a:pt x="2597" y="1623"/>
                  </a:lnTo>
                  <a:lnTo>
                    <a:pt x="2597" y="1786"/>
                  </a:lnTo>
                  <a:lnTo>
                    <a:pt x="2759" y="1786"/>
                  </a:lnTo>
                  <a:lnTo>
                    <a:pt x="2759" y="1623"/>
                  </a:lnTo>
                  <a:close/>
                  <a:moveTo>
                    <a:pt x="1948" y="1786"/>
                  </a:moveTo>
                  <a:lnTo>
                    <a:pt x="2110" y="1786"/>
                  </a:lnTo>
                  <a:lnTo>
                    <a:pt x="2110" y="1623"/>
                  </a:lnTo>
                  <a:lnTo>
                    <a:pt x="1948" y="1623"/>
                  </a:lnTo>
                  <a:lnTo>
                    <a:pt x="1948" y="1786"/>
                  </a:lnTo>
                  <a:close/>
                  <a:moveTo>
                    <a:pt x="1299" y="1786"/>
                  </a:moveTo>
                  <a:lnTo>
                    <a:pt x="1461" y="1786"/>
                  </a:lnTo>
                  <a:lnTo>
                    <a:pt x="1461" y="1623"/>
                  </a:lnTo>
                  <a:lnTo>
                    <a:pt x="1299" y="1623"/>
                  </a:lnTo>
                  <a:lnTo>
                    <a:pt x="1299" y="1786"/>
                  </a:lnTo>
                  <a:close/>
                  <a:moveTo>
                    <a:pt x="649" y="1786"/>
                  </a:moveTo>
                  <a:lnTo>
                    <a:pt x="812" y="1786"/>
                  </a:lnTo>
                  <a:lnTo>
                    <a:pt x="812" y="1623"/>
                  </a:lnTo>
                  <a:lnTo>
                    <a:pt x="649" y="1623"/>
                  </a:lnTo>
                  <a:lnTo>
                    <a:pt x="649" y="1786"/>
                  </a:lnTo>
                  <a:close/>
                  <a:moveTo>
                    <a:pt x="4382" y="325"/>
                  </a:moveTo>
                  <a:lnTo>
                    <a:pt x="4545" y="325"/>
                  </a:lnTo>
                  <a:lnTo>
                    <a:pt x="4545" y="163"/>
                  </a:lnTo>
                  <a:lnTo>
                    <a:pt x="4707" y="163"/>
                  </a:lnTo>
                  <a:lnTo>
                    <a:pt x="4707" y="0"/>
                  </a:lnTo>
                  <a:lnTo>
                    <a:pt x="4220" y="0"/>
                  </a:lnTo>
                  <a:lnTo>
                    <a:pt x="4220" y="163"/>
                  </a:lnTo>
                  <a:lnTo>
                    <a:pt x="4382" y="163"/>
                  </a:lnTo>
                  <a:lnTo>
                    <a:pt x="4382" y="325"/>
                  </a:lnTo>
                  <a:close/>
                  <a:moveTo>
                    <a:pt x="4220" y="163"/>
                  </a:moveTo>
                  <a:lnTo>
                    <a:pt x="4057" y="163"/>
                  </a:lnTo>
                  <a:lnTo>
                    <a:pt x="4057" y="325"/>
                  </a:lnTo>
                  <a:lnTo>
                    <a:pt x="4220" y="325"/>
                  </a:lnTo>
                  <a:lnTo>
                    <a:pt x="4220" y="163"/>
                  </a:lnTo>
                  <a:close/>
                  <a:moveTo>
                    <a:pt x="3408" y="163"/>
                  </a:moveTo>
                  <a:lnTo>
                    <a:pt x="3408" y="325"/>
                  </a:lnTo>
                  <a:lnTo>
                    <a:pt x="3571" y="325"/>
                  </a:lnTo>
                  <a:lnTo>
                    <a:pt x="3571" y="163"/>
                  </a:lnTo>
                  <a:lnTo>
                    <a:pt x="3408" y="163"/>
                  </a:lnTo>
                  <a:close/>
                  <a:moveTo>
                    <a:pt x="2922" y="163"/>
                  </a:moveTo>
                  <a:lnTo>
                    <a:pt x="2759" y="163"/>
                  </a:lnTo>
                  <a:lnTo>
                    <a:pt x="2759" y="325"/>
                  </a:lnTo>
                  <a:lnTo>
                    <a:pt x="2922" y="325"/>
                  </a:lnTo>
                  <a:lnTo>
                    <a:pt x="2922" y="163"/>
                  </a:lnTo>
                  <a:close/>
                  <a:moveTo>
                    <a:pt x="4057" y="974"/>
                  </a:moveTo>
                  <a:lnTo>
                    <a:pt x="4220" y="974"/>
                  </a:lnTo>
                  <a:lnTo>
                    <a:pt x="4220" y="812"/>
                  </a:lnTo>
                  <a:lnTo>
                    <a:pt x="4057" y="812"/>
                  </a:lnTo>
                  <a:lnTo>
                    <a:pt x="4057" y="974"/>
                  </a:lnTo>
                  <a:close/>
                  <a:moveTo>
                    <a:pt x="2922" y="812"/>
                  </a:moveTo>
                  <a:lnTo>
                    <a:pt x="2759" y="812"/>
                  </a:lnTo>
                  <a:lnTo>
                    <a:pt x="2759" y="974"/>
                  </a:lnTo>
                  <a:lnTo>
                    <a:pt x="2922" y="974"/>
                  </a:lnTo>
                  <a:lnTo>
                    <a:pt x="2922" y="812"/>
                  </a:lnTo>
                  <a:close/>
                  <a:moveTo>
                    <a:pt x="4057" y="1623"/>
                  </a:moveTo>
                  <a:lnTo>
                    <a:pt x="4220" y="1623"/>
                  </a:lnTo>
                  <a:lnTo>
                    <a:pt x="4220" y="1461"/>
                  </a:lnTo>
                  <a:lnTo>
                    <a:pt x="4057" y="1461"/>
                  </a:lnTo>
                  <a:lnTo>
                    <a:pt x="4057" y="1623"/>
                  </a:lnTo>
                  <a:close/>
                  <a:moveTo>
                    <a:pt x="3733" y="1461"/>
                  </a:moveTo>
                  <a:lnTo>
                    <a:pt x="3733" y="1623"/>
                  </a:lnTo>
                  <a:lnTo>
                    <a:pt x="3896" y="1623"/>
                  </a:lnTo>
                  <a:lnTo>
                    <a:pt x="3896" y="1461"/>
                  </a:lnTo>
                  <a:lnTo>
                    <a:pt x="3733" y="1461"/>
                  </a:lnTo>
                  <a:close/>
                  <a:moveTo>
                    <a:pt x="3408" y="1461"/>
                  </a:moveTo>
                  <a:lnTo>
                    <a:pt x="3408" y="1623"/>
                  </a:lnTo>
                  <a:lnTo>
                    <a:pt x="3571" y="1623"/>
                  </a:lnTo>
                  <a:lnTo>
                    <a:pt x="3571" y="1461"/>
                  </a:lnTo>
                  <a:lnTo>
                    <a:pt x="3408" y="1461"/>
                  </a:lnTo>
                  <a:close/>
                  <a:moveTo>
                    <a:pt x="2922" y="1461"/>
                  </a:moveTo>
                  <a:lnTo>
                    <a:pt x="2759" y="1461"/>
                  </a:lnTo>
                  <a:lnTo>
                    <a:pt x="2759" y="1623"/>
                  </a:lnTo>
                  <a:lnTo>
                    <a:pt x="2922" y="1623"/>
                  </a:lnTo>
                  <a:lnTo>
                    <a:pt x="2922" y="1461"/>
                  </a:lnTo>
                  <a:close/>
                  <a:moveTo>
                    <a:pt x="4057" y="5194"/>
                  </a:moveTo>
                  <a:lnTo>
                    <a:pt x="4220" y="5194"/>
                  </a:lnTo>
                  <a:lnTo>
                    <a:pt x="4220" y="5031"/>
                  </a:lnTo>
                  <a:lnTo>
                    <a:pt x="4057" y="5031"/>
                  </a:lnTo>
                  <a:lnTo>
                    <a:pt x="4057" y="5194"/>
                  </a:lnTo>
                  <a:close/>
                  <a:moveTo>
                    <a:pt x="9900" y="0"/>
                  </a:moveTo>
                  <a:lnTo>
                    <a:pt x="9900" y="8115"/>
                  </a:lnTo>
                  <a:lnTo>
                    <a:pt x="7953" y="8115"/>
                  </a:lnTo>
                  <a:lnTo>
                    <a:pt x="7953" y="7953"/>
                  </a:lnTo>
                  <a:lnTo>
                    <a:pt x="7791" y="7953"/>
                  </a:lnTo>
                  <a:lnTo>
                    <a:pt x="7791" y="8115"/>
                  </a:lnTo>
                  <a:lnTo>
                    <a:pt x="7304" y="8115"/>
                  </a:lnTo>
                  <a:lnTo>
                    <a:pt x="7304" y="7953"/>
                  </a:lnTo>
                  <a:lnTo>
                    <a:pt x="7141" y="7953"/>
                  </a:lnTo>
                  <a:lnTo>
                    <a:pt x="7141" y="8115"/>
                  </a:lnTo>
                  <a:lnTo>
                    <a:pt x="6655" y="8115"/>
                  </a:lnTo>
                  <a:lnTo>
                    <a:pt x="6655" y="7953"/>
                  </a:lnTo>
                  <a:lnTo>
                    <a:pt x="6492" y="7953"/>
                  </a:lnTo>
                  <a:lnTo>
                    <a:pt x="6492" y="8115"/>
                  </a:lnTo>
                  <a:lnTo>
                    <a:pt x="6330" y="8115"/>
                  </a:lnTo>
                  <a:lnTo>
                    <a:pt x="6330" y="7953"/>
                  </a:lnTo>
                  <a:lnTo>
                    <a:pt x="6167" y="7953"/>
                  </a:lnTo>
                  <a:lnTo>
                    <a:pt x="6167" y="8115"/>
                  </a:lnTo>
                  <a:lnTo>
                    <a:pt x="6006" y="8115"/>
                  </a:lnTo>
                  <a:lnTo>
                    <a:pt x="6006" y="7953"/>
                  </a:lnTo>
                  <a:lnTo>
                    <a:pt x="5843" y="7953"/>
                  </a:lnTo>
                  <a:lnTo>
                    <a:pt x="5843" y="8115"/>
                  </a:lnTo>
                  <a:lnTo>
                    <a:pt x="5681" y="8115"/>
                  </a:lnTo>
                  <a:lnTo>
                    <a:pt x="5681" y="7953"/>
                  </a:lnTo>
                  <a:lnTo>
                    <a:pt x="5518" y="7953"/>
                  </a:lnTo>
                  <a:lnTo>
                    <a:pt x="5518" y="8115"/>
                  </a:lnTo>
                  <a:lnTo>
                    <a:pt x="5357" y="8115"/>
                  </a:lnTo>
                  <a:lnTo>
                    <a:pt x="5357" y="7953"/>
                  </a:lnTo>
                  <a:lnTo>
                    <a:pt x="5194" y="7953"/>
                  </a:lnTo>
                  <a:lnTo>
                    <a:pt x="5194" y="8115"/>
                  </a:lnTo>
                  <a:lnTo>
                    <a:pt x="5032" y="8115"/>
                  </a:lnTo>
                  <a:lnTo>
                    <a:pt x="5032" y="7953"/>
                  </a:lnTo>
                  <a:lnTo>
                    <a:pt x="4869" y="7953"/>
                  </a:lnTo>
                  <a:lnTo>
                    <a:pt x="4869" y="7790"/>
                  </a:lnTo>
                  <a:lnTo>
                    <a:pt x="4707" y="7790"/>
                  </a:lnTo>
                  <a:lnTo>
                    <a:pt x="4707" y="7629"/>
                  </a:lnTo>
                  <a:lnTo>
                    <a:pt x="4545" y="7629"/>
                  </a:lnTo>
                  <a:lnTo>
                    <a:pt x="4545" y="7466"/>
                  </a:lnTo>
                  <a:lnTo>
                    <a:pt x="4707" y="7466"/>
                  </a:lnTo>
                  <a:lnTo>
                    <a:pt x="4707" y="7304"/>
                  </a:lnTo>
                  <a:lnTo>
                    <a:pt x="4545" y="7304"/>
                  </a:lnTo>
                  <a:lnTo>
                    <a:pt x="4545" y="7466"/>
                  </a:lnTo>
                  <a:lnTo>
                    <a:pt x="4382" y="7466"/>
                  </a:lnTo>
                  <a:lnTo>
                    <a:pt x="4382" y="7304"/>
                  </a:lnTo>
                  <a:lnTo>
                    <a:pt x="4220" y="7304"/>
                  </a:lnTo>
                  <a:lnTo>
                    <a:pt x="4220" y="7141"/>
                  </a:lnTo>
                  <a:lnTo>
                    <a:pt x="4382" y="7141"/>
                  </a:lnTo>
                  <a:lnTo>
                    <a:pt x="4382" y="6980"/>
                  </a:lnTo>
                  <a:lnTo>
                    <a:pt x="4545" y="6980"/>
                  </a:lnTo>
                  <a:lnTo>
                    <a:pt x="4545" y="7141"/>
                  </a:lnTo>
                  <a:lnTo>
                    <a:pt x="4707" y="7141"/>
                  </a:lnTo>
                  <a:lnTo>
                    <a:pt x="4707" y="6980"/>
                  </a:lnTo>
                  <a:lnTo>
                    <a:pt x="4545" y="6980"/>
                  </a:lnTo>
                  <a:lnTo>
                    <a:pt x="4545" y="6817"/>
                  </a:lnTo>
                  <a:lnTo>
                    <a:pt x="4707" y="6817"/>
                  </a:lnTo>
                  <a:lnTo>
                    <a:pt x="4707" y="6655"/>
                  </a:lnTo>
                  <a:lnTo>
                    <a:pt x="4869" y="6655"/>
                  </a:lnTo>
                  <a:lnTo>
                    <a:pt x="4869" y="6817"/>
                  </a:lnTo>
                  <a:lnTo>
                    <a:pt x="5032" y="6817"/>
                  </a:lnTo>
                  <a:lnTo>
                    <a:pt x="5032" y="6980"/>
                  </a:lnTo>
                  <a:lnTo>
                    <a:pt x="4869" y="6980"/>
                  </a:lnTo>
                  <a:lnTo>
                    <a:pt x="4869" y="7141"/>
                  </a:lnTo>
                  <a:lnTo>
                    <a:pt x="5032" y="7141"/>
                  </a:lnTo>
                  <a:lnTo>
                    <a:pt x="5032" y="6980"/>
                  </a:lnTo>
                  <a:lnTo>
                    <a:pt x="5194" y="6980"/>
                  </a:lnTo>
                  <a:lnTo>
                    <a:pt x="5194" y="7141"/>
                  </a:lnTo>
                  <a:lnTo>
                    <a:pt x="5357" y="7141"/>
                  </a:lnTo>
                  <a:lnTo>
                    <a:pt x="5357" y="6980"/>
                  </a:lnTo>
                  <a:lnTo>
                    <a:pt x="5194" y="6980"/>
                  </a:lnTo>
                  <a:lnTo>
                    <a:pt x="5194" y="6817"/>
                  </a:lnTo>
                  <a:lnTo>
                    <a:pt x="5357" y="6817"/>
                  </a:lnTo>
                  <a:lnTo>
                    <a:pt x="5357" y="6655"/>
                  </a:lnTo>
                  <a:lnTo>
                    <a:pt x="5194" y="6655"/>
                  </a:lnTo>
                  <a:lnTo>
                    <a:pt x="5194" y="6817"/>
                  </a:lnTo>
                  <a:lnTo>
                    <a:pt x="5032" y="6817"/>
                  </a:lnTo>
                  <a:lnTo>
                    <a:pt x="5032" y="6655"/>
                  </a:lnTo>
                  <a:lnTo>
                    <a:pt x="4869" y="6655"/>
                  </a:lnTo>
                  <a:lnTo>
                    <a:pt x="4869" y="6492"/>
                  </a:lnTo>
                  <a:lnTo>
                    <a:pt x="5032" y="6492"/>
                  </a:lnTo>
                  <a:lnTo>
                    <a:pt x="5032" y="6331"/>
                  </a:lnTo>
                  <a:lnTo>
                    <a:pt x="5194" y="6331"/>
                  </a:lnTo>
                  <a:lnTo>
                    <a:pt x="5194" y="6492"/>
                  </a:lnTo>
                  <a:lnTo>
                    <a:pt x="5357" y="6492"/>
                  </a:lnTo>
                  <a:lnTo>
                    <a:pt x="5357" y="6331"/>
                  </a:lnTo>
                  <a:lnTo>
                    <a:pt x="5194" y="6331"/>
                  </a:lnTo>
                  <a:lnTo>
                    <a:pt x="5194" y="6168"/>
                  </a:lnTo>
                  <a:lnTo>
                    <a:pt x="5357" y="6168"/>
                  </a:lnTo>
                  <a:lnTo>
                    <a:pt x="5357" y="6006"/>
                  </a:lnTo>
                  <a:lnTo>
                    <a:pt x="5194" y="6006"/>
                  </a:lnTo>
                  <a:lnTo>
                    <a:pt x="5194" y="6168"/>
                  </a:lnTo>
                  <a:lnTo>
                    <a:pt x="5032" y="6168"/>
                  </a:lnTo>
                  <a:lnTo>
                    <a:pt x="5032" y="6006"/>
                  </a:lnTo>
                  <a:lnTo>
                    <a:pt x="4869" y="6006"/>
                  </a:lnTo>
                  <a:lnTo>
                    <a:pt x="4869" y="6168"/>
                  </a:lnTo>
                  <a:lnTo>
                    <a:pt x="5032" y="6168"/>
                  </a:lnTo>
                  <a:lnTo>
                    <a:pt x="5032" y="6331"/>
                  </a:lnTo>
                  <a:lnTo>
                    <a:pt x="4869" y="6331"/>
                  </a:lnTo>
                  <a:lnTo>
                    <a:pt x="4869" y="6492"/>
                  </a:lnTo>
                  <a:lnTo>
                    <a:pt x="4707" y="6492"/>
                  </a:lnTo>
                  <a:lnTo>
                    <a:pt x="4707" y="6331"/>
                  </a:lnTo>
                  <a:lnTo>
                    <a:pt x="4545" y="6331"/>
                  </a:lnTo>
                  <a:lnTo>
                    <a:pt x="4545" y="6168"/>
                  </a:lnTo>
                  <a:lnTo>
                    <a:pt x="4707" y="6168"/>
                  </a:lnTo>
                  <a:lnTo>
                    <a:pt x="4707" y="6006"/>
                  </a:lnTo>
                  <a:lnTo>
                    <a:pt x="4545" y="6006"/>
                  </a:lnTo>
                  <a:lnTo>
                    <a:pt x="4545" y="6168"/>
                  </a:lnTo>
                  <a:lnTo>
                    <a:pt x="4382" y="6168"/>
                  </a:lnTo>
                  <a:lnTo>
                    <a:pt x="4382" y="6006"/>
                  </a:lnTo>
                  <a:lnTo>
                    <a:pt x="4220" y="6006"/>
                  </a:lnTo>
                  <a:lnTo>
                    <a:pt x="4220" y="5843"/>
                  </a:lnTo>
                  <a:lnTo>
                    <a:pt x="4382" y="5843"/>
                  </a:lnTo>
                  <a:lnTo>
                    <a:pt x="4382" y="5681"/>
                  </a:lnTo>
                  <a:lnTo>
                    <a:pt x="4545" y="5681"/>
                  </a:lnTo>
                  <a:lnTo>
                    <a:pt x="4545" y="5843"/>
                  </a:lnTo>
                  <a:lnTo>
                    <a:pt x="4707" y="5843"/>
                  </a:lnTo>
                  <a:lnTo>
                    <a:pt x="4707" y="5681"/>
                  </a:lnTo>
                  <a:lnTo>
                    <a:pt x="4545" y="5681"/>
                  </a:lnTo>
                  <a:lnTo>
                    <a:pt x="4545" y="5519"/>
                  </a:lnTo>
                  <a:lnTo>
                    <a:pt x="4707" y="5519"/>
                  </a:lnTo>
                  <a:lnTo>
                    <a:pt x="4707" y="5357"/>
                  </a:lnTo>
                  <a:lnTo>
                    <a:pt x="4869" y="5357"/>
                  </a:lnTo>
                  <a:lnTo>
                    <a:pt x="4869" y="5519"/>
                  </a:lnTo>
                  <a:lnTo>
                    <a:pt x="5032" y="5519"/>
                  </a:lnTo>
                  <a:lnTo>
                    <a:pt x="5032" y="5681"/>
                  </a:lnTo>
                  <a:lnTo>
                    <a:pt x="4869" y="5681"/>
                  </a:lnTo>
                  <a:lnTo>
                    <a:pt x="4869" y="5843"/>
                  </a:lnTo>
                  <a:lnTo>
                    <a:pt x="5032" y="5843"/>
                  </a:lnTo>
                  <a:lnTo>
                    <a:pt x="5032" y="5681"/>
                  </a:lnTo>
                  <a:lnTo>
                    <a:pt x="5194" y="5681"/>
                  </a:lnTo>
                  <a:lnTo>
                    <a:pt x="5194" y="5843"/>
                  </a:lnTo>
                  <a:lnTo>
                    <a:pt x="5357" y="5843"/>
                  </a:lnTo>
                  <a:lnTo>
                    <a:pt x="5357" y="5681"/>
                  </a:lnTo>
                  <a:lnTo>
                    <a:pt x="5194" y="5681"/>
                  </a:lnTo>
                  <a:lnTo>
                    <a:pt x="5194" y="5519"/>
                  </a:lnTo>
                  <a:lnTo>
                    <a:pt x="5357" y="5519"/>
                  </a:lnTo>
                  <a:lnTo>
                    <a:pt x="5357" y="5357"/>
                  </a:lnTo>
                  <a:lnTo>
                    <a:pt x="5194" y="5357"/>
                  </a:lnTo>
                  <a:lnTo>
                    <a:pt x="5194" y="5519"/>
                  </a:lnTo>
                  <a:lnTo>
                    <a:pt x="5032" y="5519"/>
                  </a:lnTo>
                  <a:lnTo>
                    <a:pt x="5032" y="5357"/>
                  </a:lnTo>
                  <a:lnTo>
                    <a:pt x="4869" y="5357"/>
                  </a:lnTo>
                  <a:lnTo>
                    <a:pt x="4869" y="5194"/>
                  </a:lnTo>
                  <a:lnTo>
                    <a:pt x="5032" y="5194"/>
                  </a:lnTo>
                  <a:lnTo>
                    <a:pt x="5032" y="5031"/>
                  </a:lnTo>
                  <a:lnTo>
                    <a:pt x="5194" y="5031"/>
                  </a:lnTo>
                  <a:lnTo>
                    <a:pt x="5194" y="5194"/>
                  </a:lnTo>
                  <a:lnTo>
                    <a:pt x="5357" y="5194"/>
                  </a:lnTo>
                  <a:lnTo>
                    <a:pt x="5357" y="5031"/>
                  </a:lnTo>
                  <a:lnTo>
                    <a:pt x="5194" y="5031"/>
                  </a:lnTo>
                  <a:lnTo>
                    <a:pt x="5194" y="4869"/>
                  </a:lnTo>
                  <a:lnTo>
                    <a:pt x="5357" y="4869"/>
                  </a:lnTo>
                  <a:lnTo>
                    <a:pt x="5357" y="4707"/>
                  </a:lnTo>
                  <a:lnTo>
                    <a:pt x="5194" y="4707"/>
                  </a:lnTo>
                  <a:lnTo>
                    <a:pt x="5194" y="4869"/>
                  </a:lnTo>
                  <a:lnTo>
                    <a:pt x="5032" y="4869"/>
                  </a:lnTo>
                  <a:lnTo>
                    <a:pt x="5032" y="4707"/>
                  </a:lnTo>
                  <a:lnTo>
                    <a:pt x="4869" y="4707"/>
                  </a:lnTo>
                  <a:lnTo>
                    <a:pt x="4869" y="4869"/>
                  </a:lnTo>
                  <a:lnTo>
                    <a:pt x="5032" y="4869"/>
                  </a:lnTo>
                  <a:lnTo>
                    <a:pt x="5032" y="5031"/>
                  </a:lnTo>
                  <a:lnTo>
                    <a:pt x="4869" y="5031"/>
                  </a:lnTo>
                  <a:lnTo>
                    <a:pt x="4869" y="5194"/>
                  </a:lnTo>
                  <a:lnTo>
                    <a:pt x="4707" y="5194"/>
                  </a:lnTo>
                  <a:lnTo>
                    <a:pt x="4707" y="5031"/>
                  </a:lnTo>
                  <a:lnTo>
                    <a:pt x="4545" y="5031"/>
                  </a:lnTo>
                  <a:lnTo>
                    <a:pt x="4545" y="4869"/>
                  </a:lnTo>
                  <a:lnTo>
                    <a:pt x="4707" y="4869"/>
                  </a:lnTo>
                  <a:lnTo>
                    <a:pt x="4707" y="4707"/>
                  </a:lnTo>
                  <a:lnTo>
                    <a:pt x="4545" y="4707"/>
                  </a:lnTo>
                  <a:lnTo>
                    <a:pt x="4545" y="4869"/>
                  </a:lnTo>
                  <a:lnTo>
                    <a:pt x="4382" y="4869"/>
                  </a:lnTo>
                  <a:lnTo>
                    <a:pt x="4382" y="4707"/>
                  </a:lnTo>
                  <a:lnTo>
                    <a:pt x="4220" y="4707"/>
                  </a:lnTo>
                  <a:lnTo>
                    <a:pt x="4220" y="4545"/>
                  </a:lnTo>
                  <a:lnTo>
                    <a:pt x="4382" y="4545"/>
                  </a:lnTo>
                  <a:lnTo>
                    <a:pt x="4382" y="4382"/>
                  </a:lnTo>
                  <a:lnTo>
                    <a:pt x="4545" y="4382"/>
                  </a:lnTo>
                  <a:lnTo>
                    <a:pt x="4545" y="4545"/>
                  </a:lnTo>
                  <a:lnTo>
                    <a:pt x="4707" y="4545"/>
                  </a:lnTo>
                  <a:lnTo>
                    <a:pt x="4707" y="4382"/>
                  </a:lnTo>
                  <a:lnTo>
                    <a:pt x="4545" y="4382"/>
                  </a:lnTo>
                  <a:lnTo>
                    <a:pt x="4545" y="4220"/>
                  </a:lnTo>
                  <a:lnTo>
                    <a:pt x="4707" y="4220"/>
                  </a:lnTo>
                  <a:lnTo>
                    <a:pt x="4707" y="4058"/>
                  </a:lnTo>
                  <a:lnTo>
                    <a:pt x="4869" y="4058"/>
                  </a:lnTo>
                  <a:lnTo>
                    <a:pt x="4869" y="4220"/>
                  </a:lnTo>
                  <a:lnTo>
                    <a:pt x="5032" y="4220"/>
                  </a:lnTo>
                  <a:lnTo>
                    <a:pt x="5032" y="4382"/>
                  </a:lnTo>
                  <a:lnTo>
                    <a:pt x="4869" y="4382"/>
                  </a:lnTo>
                  <a:lnTo>
                    <a:pt x="4869" y="4545"/>
                  </a:lnTo>
                  <a:lnTo>
                    <a:pt x="5032" y="4545"/>
                  </a:lnTo>
                  <a:lnTo>
                    <a:pt x="5032" y="4382"/>
                  </a:lnTo>
                  <a:lnTo>
                    <a:pt x="5194" y="4382"/>
                  </a:lnTo>
                  <a:lnTo>
                    <a:pt x="5194" y="4545"/>
                  </a:lnTo>
                  <a:lnTo>
                    <a:pt x="5357" y="4545"/>
                  </a:lnTo>
                  <a:lnTo>
                    <a:pt x="5357" y="4382"/>
                  </a:lnTo>
                  <a:lnTo>
                    <a:pt x="5194" y="4382"/>
                  </a:lnTo>
                  <a:lnTo>
                    <a:pt x="5194" y="4220"/>
                  </a:lnTo>
                  <a:lnTo>
                    <a:pt x="5357" y="4220"/>
                  </a:lnTo>
                  <a:lnTo>
                    <a:pt x="5357" y="4058"/>
                  </a:lnTo>
                  <a:lnTo>
                    <a:pt x="5194" y="4058"/>
                  </a:lnTo>
                  <a:lnTo>
                    <a:pt x="5194" y="4220"/>
                  </a:lnTo>
                  <a:lnTo>
                    <a:pt x="5032" y="4220"/>
                  </a:lnTo>
                  <a:lnTo>
                    <a:pt x="5032" y="4058"/>
                  </a:lnTo>
                  <a:lnTo>
                    <a:pt x="4869" y="4058"/>
                  </a:lnTo>
                  <a:lnTo>
                    <a:pt x="4869" y="3896"/>
                  </a:lnTo>
                  <a:lnTo>
                    <a:pt x="5032" y="3896"/>
                  </a:lnTo>
                  <a:lnTo>
                    <a:pt x="5032" y="3733"/>
                  </a:lnTo>
                  <a:lnTo>
                    <a:pt x="5194" y="3733"/>
                  </a:lnTo>
                  <a:lnTo>
                    <a:pt x="5194" y="3896"/>
                  </a:lnTo>
                  <a:lnTo>
                    <a:pt x="5357" y="3896"/>
                  </a:lnTo>
                  <a:lnTo>
                    <a:pt x="5357" y="3733"/>
                  </a:lnTo>
                  <a:lnTo>
                    <a:pt x="5194" y="3733"/>
                  </a:lnTo>
                  <a:lnTo>
                    <a:pt x="5194" y="3571"/>
                  </a:lnTo>
                  <a:lnTo>
                    <a:pt x="5357" y="3571"/>
                  </a:lnTo>
                  <a:lnTo>
                    <a:pt x="5357" y="3408"/>
                  </a:lnTo>
                  <a:lnTo>
                    <a:pt x="5194" y="3408"/>
                  </a:lnTo>
                  <a:lnTo>
                    <a:pt x="5194" y="3571"/>
                  </a:lnTo>
                  <a:lnTo>
                    <a:pt x="5032" y="3571"/>
                  </a:lnTo>
                  <a:lnTo>
                    <a:pt x="5032" y="3408"/>
                  </a:lnTo>
                  <a:lnTo>
                    <a:pt x="4869" y="3408"/>
                  </a:lnTo>
                  <a:lnTo>
                    <a:pt x="4869" y="3571"/>
                  </a:lnTo>
                  <a:lnTo>
                    <a:pt x="5032" y="3571"/>
                  </a:lnTo>
                  <a:lnTo>
                    <a:pt x="5032" y="3733"/>
                  </a:lnTo>
                  <a:lnTo>
                    <a:pt x="4869" y="3733"/>
                  </a:lnTo>
                  <a:lnTo>
                    <a:pt x="4869" y="3896"/>
                  </a:lnTo>
                  <a:lnTo>
                    <a:pt x="4707" y="3896"/>
                  </a:lnTo>
                  <a:lnTo>
                    <a:pt x="4707" y="3733"/>
                  </a:lnTo>
                  <a:lnTo>
                    <a:pt x="4545" y="3733"/>
                  </a:lnTo>
                  <a:lnTo>
                    <a:pt x="4545" y="3571"/>
                  </a:lnTo>
                  <a:lnTo>
                    <a:pt x="4707" y="3571"/>
                  </a:lnTo>
                  <a:lnTo>
                    <a:pt x="4707" y="3408"/>
                  </a:lnTo>
                  <a:lnTo>
                    <a:pt x="4545" y="3408"/>
                  </a:lnTo>
                  <a:lnTo>
                    <a:pt x="4545" y="3571"/>
                  </a:lnTo>
                  <a:lnTo>
                    <a:pt x="4382" y="3571"/>
                  </a:lnTo>
                  <a:lnTo>
                    <a:pt x="4382" y="3408"/>
                  </a:lnTo>
                  <a:lnTo>
                    <a:pt x="4220" y="3408"/>
                  </a:lnTo>
                  <a:lnTo>
                    <a:pt x="4220" y="3247"/>
                  </a:lnTo>
                  <a:lnTo>
                    <a:pt x="4382" y="3247"/>
                  </a:lnTo>
                  <a:lnTo>
                    <a:pt x="4382" y="3084"/>
                  </a:lnTo>
                  <a:lnTo>
                    <a:pt x="4545" y="3084"/>
                  </a:lnTo>
                  <a:lnTo>
                    <a:pt x="4545" y="3247"/>
                  </a:lnTo>
                  <a:lnTo>
                    <a:pt x="4707" y="3247"/>
                  </a:lnTo>
                  <a:lnTo>
                    <a:pt x="4707" y="3084"/>
                  </a:lnTo>
                  <a:lnTo>
                    <a:pt x="4545" y="3084"/>
                  </a:lnTo>
                  <a:lnTo>
                    <a:pt x="4545" y="2922"/>
                  </a:lnTo>
                  <a:lnTo>
                    <a:pt x="4707" y="2922"/>
                  </a:lnTo>
                  <a:lnTo>
                    <a:pt x="4707" y="2759"/>
                  </a:lnTo>
                  <a:lnTo>
                    <a:pt x="4869" y="2759"/>
                  </a:lnTo>
                  <a:lnTo>
                    <a:pt x="4869" y="2922"/>
                  </a:lnTo>
                  <a:lnTo>
                    <a:pt x="5032" y="2922"/>
                  </a:lnTo>
                  <a:lnTo>
                    <a:pt x="5032" y="3084"/>
                  </a:lnTo>
                  <a:lnTo>
                    <a:pt x="4869" y="3084"/>
                  </a:lnTo>
                  <a:lnTo>
                    <a:pt x="4869" y="3247"/>
                  </a:lnTo>
                  <a:lnTo>
                    <a:pt x="5032" y="3247"/>
                  </a:lnTo>
                  <a:lnTo>
                    <a:pt x="5032" y="3084"/>
                  </a:lnTo>
                  <a:lnTo>
                    <a:pt x="5194" y="3084"/>
                  </a:lnTo>
                  <a:lnTo>
                    <a:pt x="5194" y="3247"/>
                  </a:lnTo>
                  <a:lnTo>
                    <a:pt x="5357" y="3247"/>
                  </a:lnTo>
                  <a:lnTo>
                    <a:pt x="5357" y="3084"/>
                  </a:lnTo>
                  <a:lnTo>
                    <a:pt x="5194" y="3084"/>
                  </a:lnTo>
                  <a:lnTo>
                    <a:pt x="5194" y="2922"/>
                  </a:lnTo>
                  <a:lnTo>
                    <a:pt x="5357" y="2922"/>
                  </a:lnTo>
                  <a:lnTo>
                    <a:pt x="5357" y="2759"/>
                  </a:lnTo>
                  <a:lnTo>
                    <a:pt x="5194" y="2759"/>
                  </a:lnTo>
                  <a:lnTo>
                    <a:pt x="5194" y="2922"/>
                  </a:lnTo>
                  <a:lnTo>
                    <a:pt x="5032" y="2922"/>
                  </a:lnTo>
                  <a:lnTo>
                    <a:pt x="5032" y="2759"/>
                  </a:lnTo>
                  <a:lnTo>
                    <a:pt x="4869" y="2759"/>
                  </a:lnTo>
                  <a:lnTo>
                    <a:pt x="4869" y="2598"/>
                  </a:lnTo>
                  <a:lnTo>
                    <a:pt x="4707" y="2598"/>
                  </a:lnTo>
                  <a:lnTo>
                    <a:pt x="4707" y="2759"/>
                  </a:lnTo>
                  <a:lnTo>
                    <a:pt x="4545" y="2759"/>
                  </a:lnTo>
                  <a:lnTo>
                    <a:pt x="4545" y="2922"/>
                  </a:lnTo>
                  <a:lnTo>
                    <a:pt x="4382" y="2922"/>
                  </a:lnTo>
                  <a:lnTo>
                    <a:pt x="4382" y="2759"/>
                  </a:lnTo>
                  <a:lnTo>
                    <a:pt x="4220" y="2759"/>
                  </a:lnTo>
                  <a:lnTo>
                    <a:pt x="4220" y="2598"/>
                  </a:lnTo>
                  <a:lnTo>
                    <a:pt x="4057" y="2598"/>
                  </a:lnTo>
                  <a:lnTo>
                    <a:pt x="4057" y="2759"/>
                  </a:lnTo>
                  <a:lnTo>
                    <a:pt x="3896" y="2759"/>
                  </a:lnTo>
                  <a:lnTo>
                    <a:pt x="3896" y="2598"/>
                  </a:lnTo>
                  <a:lnTo>
                    <a:pt x="3733" y="2598"/>
                  </a:lnTo>
                  <a:lnTo>
                    <a:pt x="3733" y="2759"/>
                  </a:lnTo>
                  <a:lnTo>
                    <a:pt x="3571" y="2759"/>
                  </a:lnTo>
                  <a:lnTo>
                    <a:pt x="3571" y="2598"/>
                  </a:lnTo>
                  <a:lnTo>
                    <a:pt x="3733" y="2598"/>
                  </a:lnTo>
                  <a:lnTo>
                    <a:pt x="3733" y="2435"/>
                  </a:lnTo>
                  <a:lnTo>
                    <a:pt x="3896" y="2435"/>
                  </a:lnTo>
                  <a:lnTo>
                    <a:pt x="3896" y="2598"/>
                  </a:lnTo>
                  <a:lnTo>
                    <a:pt x="4057" y="2598"/>
                  </a:lnTo>
                  <a:lnTo>
                    <a:pt x="4057" y="2435"/>
                  </a:lnTo>
                  <a:lnTo>
                    <a:pt x="4220" y="2435"/>
                  </a:lnTo>
                  <a:lnTo>
                    <a:pt x="4220" y="2598"/>
                  </a:lnTo>
                  <a:lnTo>
                    <a:pt x="4382" y="2598"/>
                  </a:lnTo>
                  <a:lnTo>
                    <a:pt x="4382" y="2435"/>
                  </a:lnTo>
                  <a:lnTo>
                    <a:pt x="4545" y="2435"/>
                  </a:lnTo>
                  <a:lnTo>
                    <a:pt x="4545" y="2598"/>
                  </a:lnTo>
                  <a:lnTo>
                    <a:pt x="4707" y="2598"/>
                  </a:lnTo>
                  <a:lnTo>
                    <a:pt x="4707" y="2435"/>
                  </a:lnTo>
                  <a:lnTo>
                    <a:pt x="4545" y="2435"/>
                  </a:lnTo>
                  <a:lnTo>
                    <a:pt x="4545" y="2273"/>
                  </a:lnTo>
                  <a:lnTo>
                    <a:pt x="4707" y="2273"/>
                  </a:lnTo>
                  <a:lnTo>
                    <a:pt x="4707" y="2110"/>
                  </a:lnTo>
                  <a:lnTo>
                    <a:pt x="4545" y="2110"/>
                  </a:lnTo>
                  <a:lnTo>
                    <a:pt x="4545" y="2273"/>
                  </a:lnTo>
                  <a:lnTo>
                    <a:pt x="4382" y="2273"/>
                  </a:lnTo>
                  <a:lnTo>
                    <a:pt x="4382" y="2110"/>
                  </a:lnTo>
                  <a:lnTo>
                    <a:pt x="4220" y="2110"/>
                  </a:lnTo>
                  <a:lnTo>
                    <a:pt x="4220" y="1947"/>
                  </a:lnTo>
                  <a:lnTo>
                    <a:pt x="4382" y="1947"/>
                  </a:lnTo>
                  <a:lnTo>
                    <a:pt x="4382" y="1786"/>
                  </a:lnTo>
                  <a:lnTo>
                    <a:pt x="4545" y="1786"/>
                  </a:lnTo>
                  <a:lnTo>
                    <a:pt x="4545" y="1947"/>
                  </a:lnTo>
                  <a:lnTo>
                    <a:pt x="4707" y="1947"/>
                  </a:lnTo>
                  <a:lnTo>
                    <a:pt x="4707" y="1786"/>
                  </a:lnTo>
                  <a:lnTo>
                    <a:pt x="4545" y="1786"/>
                  </a:lnTo>
                  <a:lnTo>
                    <a:pt x="4545" y="1623"/>
                  </a:lnTo>
                  <a:lnTo>
                    <a:pt x="4707" y="1623"/>
                  </a:lnTo>
                  <a:lnTo>
                    <a:pt x="4707" y="1461"/>
                  </a:lnTo>
                  <a:lnTo>
                    <a:pt x="4869" y="1461"/>
                  </a:lnTo>
                  <a:lnTo>
                    <a:pt x="4869" y="1623"/>
                  </a:lnTo>
                  <a:lnTo>
                    <a:pt x="5032" y="1623"/>
                  </a:lnTo>
                  <a:lnTo>
                    <a:pt x="5032" y="1786"/>
                  </a:lnTo>
                  <a:lnTo>
                    <a:pt x="4869" y="1786"/>
                  </a:lnTo>
                  <a:lnTo>
                    <a:pt x="4869" y="1947"/>
                  </a:lnTo>
                  <a:lnTo>
                    <a:pt x="5032" y="1947"/>
                  </a:lnTo>
                  <a:lnTo>
                    <a:pt x="5032" y="1786"/>
                  </a:lnTo>
                  <a:lnTo>
                    <a:pt x="5194" y="1786"/>
                  </a:lnTo>
                  <a:lnTo>
                    <a:pt x="5194" y="1947"/>
                  </a:lnTo>
                  <a:lnTo>
                    <a:pt x="5357" y="1947"/>
                  </a:lnTo>
                  <a:lnTo>
                    <a:pt x="5357" y="1786"/>
                  </a:lnTo>
                  <a:lnTo>
                    <a:pt x="5194" y="1786"/>
                  </a:lnTo>
                  <a:lnTo>
                    <a:pt x="5194" y="1623"/>
                  </a:lnTo>
                  <a:lnTo>
                    <a:pt x="5357" y="1623"/>
                  </a:lnTo>
                  <a:lnTo>
                    <a:pt x="5357" y="1461"/>
                  </a:lnTo>
                  <a:lnTo>
                    <a:pt x="5194" y="1461"/>
                  </a:lnTo>
                  <a:lnTo>
                    <a:pt x="5194" y="1623"/>
                  </a:lnTo>
                  <a:lnTo>
                    <a:pt x="5032" y="1623"/>
                  </a:lnTo>
                  <a:lnTo>
                    <a:pt x="5032" y="1461"/>
                  </a:lnTo>
                  <a:lnTo>
                    <a:pt x="4869" y="1461"/>
                  </a:lnTo>
                  <a:lnTo>
                    <a:pt x="4869" y="1298"/>
                  </a:lnTo>
                  <a:lnTo>
                    <a:pt x="5032" y="1298"/>
                  </a:lnTo>
                  <a:lnTo>
                    <a:pt x="5032" y="1137"/>
                  </a:lnTo>
                  <a:lnTo>
                    <a:pt x="5194" y="1137"/>
                  </a:lnTo>
                  <a:lnTo>
                    <a:pt x="5194" y="1298"/>
                  </a:lnTo>
                  <a:lnTo>
                    <a:pt x="5357" y="1298"/>
                  </a:lnTo>
                  <a:lnTo>
                    <a:pt x="5357" y="1137"/>
                  </a:lnTo>
                  <a:lnTo>
                    <a:pt x="5194" y="1137"/>
                  </a:lnTo>
                  <a:lnTo>
                    <a:pt x="5194" y="974"/>
                  </a:lnTo>
                  <a:lnTo>
                    <a:pt x="5357" y="974"/>
                  </a:lnTo>
                  <a:lnTo>
                    <a:pt x="5357" y="812"/>
                  </a:lnTo>
                  <a:lnTo>
                    <a:pt x="5194" y="812"/>
                  </a:lnTo>
                  <a:lnTo>
                    <a:pt x="5194" y="974"/>
                  </a:lnTo>
                  <a:lnTo>
                    <a:pt x="5032" y="974"/>
                  </a:lnTo>
                  <a:lnTo>
                    <a:pt x="5032" y="812"/>
                  </a:lnTo>
                  <a:lnTo>
                    <a:pt x="4869" y="812"/>
                  </a:lnTo>
                  <a:lnTo>
                    <a:pt x="4869" y="974"/>
                  </a:lnTo>
                  <a:lnTo>
                    <a:pt x="5032" y="974"/>
                  </a:lnTo>
                  <a:lnTo>
                    <a:pt x="5032" y="1137"/>
                  </a:lnTo>
                  <a:lnTo>
                    <a:pt x="4869" y="1137"/>
                  </a:lnTo>
                  <a:lnTo>
                    <a:pt x="4869" y="1298"/>
                  </a:lnTo>
                  <a:lnTo>
                    <a:pt x="4707" y="1298"/>
                  </a:lnTo>
                  <a:lnTo>
                    <a:pt x="4707" y="1137"/>
                  </a:lnTo>
                  <a:lnTo>
                    <a:pt x="4545" y="1137"/>
                  </a:lnTo>
                  <a:lnTo>
                    <a:pt x="4545" y="974"/>
                  </a:lnTo>
                  <a:lnTo>
                    <a:pt x="4707" y="974"/>
                  </a:lnTo>
                  <a:lnTo>
                    <a:pt x="4707" y="812"/>
                  </a:lnTo>
                  <a:lnTo>
                    <a:pt x="4545" y="812"/>
                  </a:lnTo>
                  <a:lnTo>
                    <a:pt x="4545" y="974"/>
                  </a:lnTo>
                  <a:lnTo>
                    <a:pt x="4382" y="974"/>
                  </a:lnTo>
                  <a:lnTo>
                    <a:pt x="4382" y="812"/>
                  </a:lnTo>
                  <a:lnTo>
                    <a:pt x="4220" y="812"/>
                  </a:lnTo>
                  <a:lnTo>
                    <a:pt x="4220" y="649"/>
                  </a:lnTo>
                  <a:lnTo>
                    <a:pt x="4382" y="649"/>
                  </a:lnTo>
                  <a:lnTo>
                    <a:pt x="4382" y="487"/>
                  </a:lnTo>
                  <a:lnTo>
                    <a:pt x="4545" y="487"/>
                  </a:lnTo>
                  <a:lnTo>
                    <a:pt x="4545" y="649"/>
                  </a:lnTo>
                  <a:lnTo>
                    <a:pt x="4707" y="649"/>
                  </a:lnTo>
                  <a:lnTo>
                    <a:pt x="4707" y="487"/>
                  </a:lnTo>
                  <a:lnTo>
                    <a:pt x="4545" y="487"/>
                  </a:lnTo>
                  <a:lnTo>
                    <a:pt x="4545" y="325"/>
                  </a:lnTo>
                  <a:lnTo>
                    <a:pt x="4707" y="325"/>
                  </a:lnTo>
                  <a:lnTo>
                    <a:pt x="4707" y="163"/>
                  </a:lnTo>
                  <a:lnTo>
                    <a:pt x="4869" y="163"/>
                  </a:lnTo>
                  <a:lnTo>
                    <a:pt x="4869" y="325"/>
                  </a:lnTo>
                  <a:lnTo>
                    <a:pt x="5032" y="325"/>
                  </a:lnTo>
                  <a:lnTo>
                    <a:pt x="5032" y="487"/>
                  </a:lnTo>
                  <a:lnTo>
                    <a:pt x="4869" y="487"/>
                  </a:lnTo>
                  <a:lnTo>
                    <a:pt x="4869" y="649"/>
                  </a:lnTo>
                  <a:lnTo>
                    <a:pt x="5032" y="649"/>
                  </a:lnTo>
                  <a:lnTo>
                    <a:pt x="5032" y="487"/>
                  </a:lnTo>
                  <a:lnTo>
                    <a:pt x="5194" y="487"/>
                  </a:lnTo>
                  <a:lnTo>
                    <a:pt x="5194" y="649"/>
                  </a:lnTo>
                  <a:lnTo>
                    <a:pt x="5357" y="649"/>
                  </a:lnTo>
                  <a:lnTo>
                    <a:pt x="5357" y="487"/>
                  </a:lnTo>
                  <a:lnTo>
                    <a:pt x="5194" y="487"/>
                  </a:lnTo>
                  <a:lnTo>
                    <a:pt x="5194" y="325"/>
                  </a:lnTo>
                  <a:lnTo>
                    <a:pt x="5357" y="325"/>
                  </a:lnTo>
                  <a:lnTo>
                    <a:pt x="5357" y="163"/>
                  </a:lnTo>
                  <a:lnTo>
                    <a:pt x="5194" y="163"/>
                  </a:lnTo>
                  <a:lnTo>
                    <a:pt x="5194" y="325"/>
                  </a:lnTo>
                  <a:lnTo>
                    <a:pt x="5032" y="325"/>
                  </a:lnTo>
                  <a:lnTo>
                    <a:pt x="5032" y="163"/>
                  </a:lnTo>
                  <a:lnTo>
                    <a:pt x="4869" y="163"/>
                  </a:lnTo>
                  <a:lnTo>
                    <a:pt x="4869" y="0"/>
                  </a:lnTo>
                  <a:lnTo>
                    <a:pt x="9900" y="0"/>
                  </a:lnTo>
                  <a:close/>
                  <a:moveTo>
                    <a:pt x="8765" y="1298"/>
                  </a:moveTo>
                  <a:lnTo>
                    <a:pt x="8926" y="1298"/>
                  </a:lnTo>
                  <a:lnTo>
                    <a:pt x="8926" y="1137"/>
                  </a:lnTo>
                  <a:lnTo>
                    <a:pt x="8765" y="1137"/>
                  </a:lnTo>
                  <a:lnTo>
                    <a:pt x="8765" y="1298"/>
                  </a:lnTo>
                  <a:close/>
                  <a:moveTo>
                    <a:pt x="8765" y="3896"/>
                  </a:moveTo>
                  <a:lnTo>
                    <a:pt x="8926" y="3896"/>
                  </a:lnTo>
                  <a:lnTo>
                    <a:pt x="8926" y="3733"/>
                  </a:lnTo>
                  <a:lnTo>
                    <a:pt x="8765" y="3733"/>
                  </a:lnTo>
                  <a:lnTo>
                    <a:pt x="8765" y="3896"/>
                  </a:lnTo>
                  <a:close/>
                  <a:moveTo>
                    <a:pt x="8765" y="6492"/>
                  </a:moveTo>
                  <a:lnTo>
                    <a:pt x="8926" y="6492"/>
                  </a:lnTo>
                  <a:lnTo>
                    <a:pt x="8926" y="6331"/>
                  </a:lnTo>
                  <a:lnTo>
                    <a:pt x="8765" y="6331"/>
                  </a:lnTo>
                  <a:lnTo>
                    <a:pt x="8765" y="6492"/>
                  </a:lnTo>
                  <a:close/>
                  <a:moveTo>
                    <a:pt x="8440" y="974"/>
                  </a:moveTo>
                  <a:lnTo>
                    <a:pt x="8602" y="974"/>
                  </a:lnTo>
                  <a:lnTo>
                    <a:pt x="8602" y="812"/>
                  </a:lnTo>
                  <a:lnTo>
                    <a:pt x="8440" y="812"/>
                  </a:lnTo>
                  <a:lnTo>
                    <a:pt x="8440" y="974"/>
                  </a:lnTo>
                  <a:close/>
                  <a:moveTo>
                    <a:pt x="8440" y="2273"/>
                  </a:moveTo>
                  <a:lnTo>
                    <a:pt x="8602" y="2273"/>
                  </a:lnTo>
                  <a:lnTo>
                    <a:pt x="8602" y="2110"/>
                  </a:lnTo>
                  <a:lnTo>
                    <a:pt x="8440" y="2110"/>
                  </a:lnTo>
                  <a:lnTo>
                    <a:pt x="8440" y="2273"/>
                  </a:lnTo>
                  <a:close/>
                  <a:moveTo>
                    <a:pt x="8440" y="3571"/>
                  </a:moveTo>
                  <a:lnTo>
                    <a:pt x="8602" y="3571"/>
                  </a:lnTo>
                  <a:lnTo>
                    <a:pt x="8602" y="3408"/>
                  </a:lnTo>
                  <a:lnTo>
                    <a:pt x="8440" y="3408"/>
                  </a:lnTo>
                  <a:lnTo>
                    <a:pt x="8440" y="3571"/>
                  </a:lnTo>
                  <a:close/>
                  <a:moveTo>
                    <a:pt x="8440" y="4869"/>
                  </a:moveTo>
                  <a:lnTo>
                    <a:pt x="8602" y="4869"/>
                  </a:lnTo>
                  <a:lnTo>
                    <a:pt x="8602" y="4707"/>
                  </a:lnTo>
                  <a:lnTo>
                    <a:pt x="8440" y="4707"/>
                  </a:lnTo>
                  <a:lnTo>
                    <a:pt x="8440" y="4869"/>
                  </a:lnTo>
                  <a:close/>
                  <a:moveTo>
                    <a:pt x="8440" y="6168"/>
                  </a:moveTo>
                  <a:lnTo>
                    <a:pt x="8602" y="6168"/>
                  </a:lnTo>
                  <a:lnTo>
                    <a:pt x="8602" y="6006"/>
                  </a:lnTo>
                  <a:lnTo>
                    <a:pt x="8440" y="6006"/>
                  </a:lnTo>
                  <a:lnTo>
                    <a:pt x="8440" y="6168"/>
                  </a:lnTo>
                  <a:close/>
                  <a:moveTo>
                    <a:pt x="8440" y="7466"/>
                  </a:moveTo>
                  <a:lnTo>
                    <a:pt x="8602" y="7466"/>
                  </a:lnTo>
                  <a:lnTo>
                    <a:pt x="8602" y="7304"/>
                  </a:lnTo>
                  <a:lnTo>
                    <a:pt x="8440" y="7304"/>
                  </a:lnTo>
                  <a:lnTo>
                    <a:pt x="8440" y="7466"/>
                  </a:lnTo>
                  <a:close/>
                  <a:moveTo>
                    <a:pt x="8116" y="1298"/>
                  </a:moveTo>
                  <a:lnTo>
                    <a:pt x="8277" y="1298"/>
                  </a:lnTo>
                  <a:lnTo>
                    <a:pt x="8277" y="1137"/>
                  </a:lnTo>
                  <a:lnTo>
                    <a:pt x="8116" y="1137"/>
                  </a:lnTo>
                  <a:lnTo>
                    <a:pt x="8116" y="1298"/>
                  </a:lnTo>
                  <a:close/>
                  <a:moveTo>
                    <a:pt x="8116" y="1947"/>
                  </a:moveTo>
                  <a:lnTo>
                    <a:pt x="8277" y="1947"/>
                  </a:lnTo>
                  <a:lnTo>
                    <a:pt x="8277" y="1786"/>
                  </a:lnTo>
                  <a:lnTo>
                    <a:pt x="8116" y="1786"/>
                  </a:lnTo>
                  <a:lnTo>
                    <a:pt x="8116" y="1947"/>
                  </a:lnTo>
                  <a:close/>
                  <a:moveTo>
                    <a:pt x="8116" y="2598"/>
                  </a:moveTo>
                  <a:lnTo>
                    <a:pt x="8277" y="2598"/>
                  </a:lnTo>
                  <a:lnTo>
                    <a:pt x="8277" y="2435"/>
                  </a:lnTo>
                  <a:lnTo>
                    <a:pt x="8116" y="2435"/>
                  </a:lnTo>
                  <a:lnTo>
                    <a:pt x="8116" y="2598"/>
                  </a:lnTo>
                  <a:close/>
                  <a:moveTo>
                    <a:pt x="8116" y="3896"/>
                  </a:moveTo>
                  <a:lnTo>
                    <a:pt x="8277" y="3896"/>
                  </a:lnTo>
                  <a:lnTo>
                    <a:pt x="8277" y="3733"/>
                  </a:lnTo>
                  <a:lnTo>
                    <a:pt x="8116" y="3733"/>
                  </a:lnTo>
                  <a:lnTo>
                    <a:pt x="8116" y="3896"/>
                  </a:lnTo>
                  <a:close/>
                  <a:moveTo>
                    <a:pt x="8116" y="4545"/>
                  </a:moveTo>
                  <a:lnTo>
                    <a:pt x="8277" y="4545"/>
                  </a:lnTo>
                  <a:lnTo>
                    <a:pt x="8277" y="4382"/>
                  </a:lnTo>
                  <a:lnTo>
                    <a:pt x="8116" y="4382"/>
                  </a:lnTo>
                  <a:lnTo>
                    <a:pt x="8116" y="4545"/>
                  </a:lnTo>
                  <a:close/>
                  <a:moveTo>
                    <a:pt x="8116" y="5194"/>
                  </a:moveTo>
                  <a:lnTo>
                    <a:pt x="8277" y="5194"/>
                  </a:lnTo>
                  <a:lnTo>
                    <a:pt x="8277" y="5031"/>
                  </a:lnTo>
                  <a:lnTo>
                    <a:pt x="8116" y="5031"/>
                  </a:lnTo>
                  <a:lnTo>
                    <a:pt x="8116" y="5194"/>
                  </a:lnTo>
                  <a:close/>
                  <a:moveTo>
                    <a:pt x="8116" y="6492"/>
                  </a:moveTo>
                  <a:lnTo>
                    <a:pt x="8277" y="6492"/>
                  </a:lnTo>
                  <a:lnTo>
                    <a:pt x="8277" y="6331"/>
                  </a:lnTo>
                  <a:lnTo>
                    <a:pt x="8116" y="6331"/>
                  </a:lnTo>
                  <a:lnTo>
                    <a:pt x="8116" y="6492"/>
                  </a:lnTo>
                  <a:close/>
                  <a:moveTo>
                    <a:pt x="8116" y="7141"/>
                  </a:moveTo>
                  <a:lnTo>
                    <a:pt x="8277" y="7141"/>
                  </a:lnTo>
                  <a:lnTo>
                    <a:pt x="8277" y="6980"/>
                  </a:lnTo>
                  <a:lnTo>
                    <a:pt x="8116" y="6980"/>
                  </a:lnTo>
                  <a:lnTo>
                    <a:pt x="8116" y="7141"/>
                  </a:lnTo>
                  <a:close/>
                  <a:moveTo>
                    <a:pt x="7791" y="325"/>
                  </a:moveTo>
                  <a:lnTo>
                    <a:pt x="7953" y="325"/>
                  </a:lnTo>
                  <a:lnTo>
                    <a:pt x="7953" y="163"/>
                  </a:lnTo>
                  <a:lnTo>
                    <a:pt x="7791" y="163"/>
                  </a:lnTo>
                  <a:lnTo>
                    <a:pt x="7791" y="325"/>
                  </a:lnTo>
                  <a:close/>
                  <a:moveTo>
                    <a:pt x="7791" y="649"/>
                  </a:moveTo>
                  <a:lnTo>
                    <a:pt x="7953" y="649"/>
                  </a:lnTo>
                  <a:lnTo>
                    <a:pt x="7953" y="487"/>
                  </a:lnTo>
                  <a:lnTo>
                    <a:pt x="7791" y="487"/>
                  </a:lnTo>
                  <a:lnTo>
                    <a:pt x="7791" y="649"/>
                  </a:lnTo>
                  <a:close/>
                  <a:moveTo>
                    <a:pt x="7791" y="974"/>
                  </a:moveTo>
                  <a:lnTo>
                    <a:pt x="7953" y="974"/>
                  </a:lnTo>
                  <a:lnTo>
                    <a:pt x="7953" y="812"/>
                  </a:lnTo>
                  <a:lnTo>
                    <a:pt x="7791" y="812"/>
                  </a:lnTo>
                  <a:lnTo>
                    <a:pt x="7791" y="974"/>
                  </a:lnTo>
                  <a:close/>
                  <a:moveTo>
                    <a:pt x="7791" y="1623"/>
                  </a:moveTo>
                  <a:lnTo>
                    <a:pt x="7953" y="1623"/>
                  </a:lnTo>
                  <a:lnTo>
                    <a:pt x="7953" y="1461"/>
                  </a:lnTo>
                  <a:lnTo>
                    <a:pt x="7791" y="1461"/>
                  </a:lnTo>
                  <a:lnTo>
                    <a:pt x="7791" y="1623"/>
                  </a:lnTo>
                  <a:close/>
                  <a:moveTo>
                    <a:pt x="7791" y="2273"/>
                  </a:moveTo>
                  <a:lnTo>
                    <a:pt x="7953" y="2273"/>
                  </a:lnTo>
                  <a:lnTo>
                    <a:pt x="7953" y="2110"/>
                  </a:lnTo>
                  <a:lnTo>
                    <a:pt x="7791" y="2110"/>
                  </a:lnTo>
                  <a:lnTo>
                    <a:pt x="7791" y="2273"/>
                  </a:lnTo>
                  <a:close/>
                  <a:moveTo>
                    <a:pt x="7791" y="2922"/>
                  </a:moveTo>
                  <a:lnTo>
                    <a:pt x="7953" y="2922"/>
                  </a:lnTo>
                  <a:lnTo>
                    <a:pt x="7953" y="2759"/>
                  </a:lnTo>
                  <a:lnTo>
                    <a:pt x="7791" y="2759"/>
                  </a:lnTo>
                  <a:lnTo>
                    <a:pt x="7791" y="2922"/>
                  </a:lnTo>
                  <a:close/>
                  <a:moveTo>
                    <a:pt x="7791" y="3247"/>
                  </a:moveTo>
                  <a:lnTo>
                    <a:pt x="7953" y="3247"/>
                  </a:lnTo>
                  <a:lnTo>
                    <a:pt x="7953" y="3084"/>
                  </a:lnTo>
                  <a:lnTo>
                    <a:pt x="7791" y="3084"/>
                  </a:lnTo>
                  <a:lnTo>
                    <a:pt x="7791" y="3247"/>
                  </a:lnTo>
                  <a:close/>
                  <a:moveTo>
                    <a:pt x="7791" y="3571"/>
                  </a:moveTo>
                  <a:lnTo>
                    <a:pt x="7953" y="3571"/>
                  </a:lnTo>
                  <a:lnTo>
                    <a:pt x="7953" y="3408"/>
                  </a:lnTo>
                  <a:lnTo>
                    <a:pt x="7791" y="3408"/>
                  </a:lnTo>
                  <a:lnTo>
                    <a:pt x="7791" y="3571"/>
                  </a:lnTo>
                  <a:close/>
                  <a:moveTo>
                    <a:pt x="7791" y="4220"/>
                  </a:moveTo>
                  <a:lnTo>
                    <a:pt x="7953" y="4220"/>
                  </a:lnTo>
                  <a:lnTo>
                    <a:pt x="7953" y="4058"/>
                  </a:lnTo>
                  <a:lnTo>
                    <a:pt x="7791" y="4058"/>
                  </a:lnTo>
                  <a:lnTo>
                    <a:pt x="7791" y="4220"/>
                  </a:lnTo>
                  <a:close/>
                  <a:moveTo>
                    <a:pt x="7791" y="4869"/>
                  </a:moveTo>
                  <a:lnTo>
                    <a:pt x="7953" y="4869"/>
                  </a:lnTo>
                  <a:lnTo>
                    <a:pt x="7953" y="4707"/>
                  </a:lnTo>
                  <a:lnTo>
                    <a:pt x="7791" y="4707"/>
                  </a:lnTo>
                  <a:lnTo>
                    <a:pt x="7791" y="4869"/>
                  </a:lnTo>
                  <a:close/>
                  <a:moveTo>
                    <a:pt x="7791" y="5519"/>
                  </a:moveTo>
                  <a:lnTo>
                    <a:pt x="7953" y="5519"/>
                  </a:lnTo>
                  <a:lnTo>
                    <a:pt x="7953" y="5357"/>
                  </a:lnTo>
                  <a:lnTo>
                    <a:pt x="7791" y="5357"/>
                  </a:lnTo>
                  <a:lnTo>
                    <a:pt x="7791" y="5519"/>
                  </a:lnTo>
                  <a:close/>
                  <a:moveTo>
                    <a:pt x="7791" y="5843"/>
                  </a:moveTo>
                  <a:lnTo>
                    <a:pt x="7953" y="5843"/>
                  </a:lnTo>
                  <a:lnTo>
                    <a:pt x="7953" y="5681"/>
                  </a:lnTo>
                  <a:lnTo>
                    <a:pt x="7791" y="5681"/>
                  </a:lnTo>
                  <a:lnTo>
                    <a:pt x="7791" y="5843"/>
                  </a:lnTo>
                  <a:close/>
                  <a:moveTo>
                    <a:pt x="7791" y="6168"/>
                  </a:moveTo>
                  <a:lnTo>
                    <a:pt x="7953" y="6168"/>
                  </a:lnTo>
                  <a:lnTo>
                    <a:pt x="7953" y="6006"/>
                  </a:lnTo>
                  <a:lnTo>
                    <a:pt x="7791" y="6006"/>
                  </a:lnTo>
                  <a:lnTo>
                    <a:pt x="7791" y="6168"/>
                  </a:lnTo>
                  <a:close/>
                  <a:moveTo>
                    <a:pt x="7791" y="6817"/>
                  </a:moveTo>
                  <a:lnTo>
                    <a:pt x="7953" y="6817"/>
                  </a:lnTo>
                  <a:lnTo>
                    <a:pt x="7953" y="6655"/>
                  </a:lnTo>
                  <a:lnTo>
                    <a:pt x="7791" y="6655"/>
                  </a:lnTo>
                  <a:lnTo>
                    <a:pt x="7791" y="6817"/>
                  </a:lnTo>
                  <a:close/>
                  <a:moveTo>
                    <a:pt x="7791" y="7466"/>
                  </a:moveTo>
                  <a:lnTo>
                    <a:pt x="7953" y="7466"/>
                  </a:lnTo>
                  <a:lnTo>
                    <a:pt x="7953" y="7304"/>
                  </a:lnTo>
                  <a:lnTo>
                    <a:pt x="7791" y="7304"/>
                  </a:lnTo>
                  <a:lnTo>
                    <a:pt x="7791" y="7466"/>
                  </a:lnTo>
                  <a:close/>
                  <a:moveTo>
                    <a:pt x="7465" y="649"/>
                  </a:moveTo>
                  <a:lnTo>
                    <a:pt x="7628" y="649"/>
                  </a:lnTo>
                  <a:lnTo>
                    <a:pt x="7628" y="487"/>
                  </a:lnTo>
                  <a:lnTo>
                    <a:pt x="7465" y="487"/>
                  </a:lnTo>
                  <a:lnTo>
                    <a:pt x="7465" y="649"/>
                  </a:lnTo>
                  <a:close/>
                  <a:moveTo>
                    <a:pt x="7465" y="1298"/>
                  </a:moveTo>
                  <a:lnTo>
                    <a:pt x="7628" y="1298"/>
                  </a:lnTo>
                  <a:lnTo>
                    <a:pt x="7628" y="1137"/>
                  </a:lnTo>
                  <a:lnTo>
                    <a:pt x="7465" y="1137"/>
                  </a:lnTo>
                  <a:lnTo>
                    <a:pt x="7465" y="1298"/>
                  </a:lnTo>
                  <a:close/>
                  <a:moveTo>
                    <a:pt x="7465" y="1947"/>
                  </a:moveTo>
                  <a:lnTo>
                    <a:pt x="7628" y="1947"/>
                  </a:lnTo>
                  <a:lnTo>
                    <a:pt x="7628" y="1786"/>
                  </a:lnTo>
                  <a:lnTo>
                    <a:pt x="7465" y="1786"/>
                  </a:lnTo>
                  <a:lnTo>
                    <a:pt x="7465" y="1947"/>
                  </a:lnTo>
                  <a:close/>
                  <a:moveTo>
                    <a:pt x="7465" y="2598"/>
                  </a:moveTo>
                  <a:lnTo>
                    <a:pt x="7628" y="2598"/>
                  </a:lnTo>
                  <a:lnTo>
                    <a:pt x="7628" y="2435"/>
                  </a:lnTo>
                  <a:lnTo>
                    <a:pt x="7465" y="2435"/>
                  </a:lnTo>
                  <a:lnTo>
                    <a:pt x="7465" y="2598"/>
                  </a:lnTo>
                  <a:close/>
                  <a:moveTo>
                    <a:pt x="7465" y="3247"/>
                  </a:moveTo>
                  <a:lnTo>
                    <a:pt x="7628" y="3247"/>
                  </a:lnTo>
                  <a:lnTo>
                    <a:pt x="7628" y="3084"/>
                  </a:lnTo>
                  <a:lnTo>
                    <a:pt x="7465" y="3084"/>
                  </a:lnTo>
                  <a:lnTo>
                    <a:pt x="7465" y="3247"/>
                  </a:lnTo>
                  <a:close/>
                  <a:moveTo>
                    <a:pt x="7465" y="3896"/>
                  </a:moveTo>
                  <a:lnTo>
                    <a:pt x="7628" y="3896"/>
                  </a:lnTo>
                  <a:lnTo>
                    <a:pt x="7628" y="3733"/>
                  </a:lnTo>
                  <a:lnTo>
                    <a:pt x="7465" y="3733"/>
                  </a:lnTo>
                  <a:lnTo>
                    <a:pt x="7465" y="3896"/>
                  </a:lnTo>
                  <a:close/>
                  <a:moveTo>
                    <a:pt x="7465" y="4545"/>
                  </a:moveTo>
                  <a:lnTo>
                    <a:pt x="7628" y="4545"/>
                  </a:lnTo>
                  <a:lnTo>
                    <a:pt x="7628" y="4382"/>
                  </a:lnTo>
                  <a:lnTo>
                    <a:pt x="7465" y="4382"/>
                  </a:lnTo>
                  <a:lnTo>
                    <a:pt x="7465" y="4545"/>
                  </a:lnTo>
                  <a:close/>
                  <a:moveTo>
                    <a:pt x="7465" y="5194"/>
                  </a:moveTo>
                  <a:lnTo>
                    <a:pt x="7628" y="5194"/>
                  </a:lnTo>
                  <a:lnTo>
                    <a:pt x="7628" y="5031"/>
                  </a:lnTo>
                  <a:lnTo>
                    <a:pt x="7465" y="5031"/>
                  </a:lnTo>
                  <a:lnTo>
                    <a:pt x="7465" y="5194"/>
                  </a:lnTo>
                  <a:close/>
                  <a:moveTo>
                    <a:pt x="7465" y="5843"/>
                  </a:moveTo>
                  <a:lnTo>
                    <a:pt x="7628" y="5843"/>
                  </a:lnTo>
                  <a:lnTo>
                    <a:pt x="7628" y="5681"/>
                  </a:lnTo>
                  <a:lnTo>
                    <a:pt x="7465" y="5681"/>
                  </a:lnTo>
                  <a:lnTo>
                    <a:pt x="7465" y="5843"/>
                  </a:lnTo>
                  <a:close/>
                  <a:moveTo>
                    <a:pt x="7465" y="6492"/>
                  </a:moveTo>
                  <a:lnTo>
                    <a:pt x="7628" y="6492"/>
                  </a:lnTo>
                  <a:lnTo>
                    <a:pt x="7628" y="6331"/>
                  </a:lnTo>
                  <a:lnTo>
                    <a:pt x="7465" y="6331"/>
                  </a:lnTo>
                  <a:lnTo>
                    <a:pt x="7465" y="6492"/>
                  </a:lnTo>
                  <a:close/>
                  <a:moveTo>
                    <a:pt x="7465" y="7141"/>
                  </a:moveTo>
                  <a:lnTo>
                    <a:pt x="7628" y="7141"/>
                  </a:lnTo>
                  <a:lnTo>
                    <a:pt x="7628" y="6980"/>
                  </a:lnTo>
                  <a:lnTo>
                    <a:pt x="7465" y="6980"/>
                  </a:lnTo>
                  <a:lnTo>
                    <a:pt x="7465" y="7141"/>
                  </a:lnTo>
                  <a:close/>
                  <a:moveTo>
                    <a:pt x="7465" y="7629"/>
                  </a:moveTo>
                  <a:lnTo>
                    <a:pt x="7465" y="7790"/>
                  </a:lnTo>
                  <a:lnTo>
                    <a:pt x="7628" y="7790"/>
                  </a:lnTo>
                  <a:lnTo>
                    <a:pt x="7628" y="7629"/>
                  </a:lnTo>
                  <a:lnTo>
                    <a:pt x="7465" y="7629"/>
                  </a:lnTo>
                  <a:close/>
                  <a:moveTo>
                    <a:pt x="7141" y="325"/>
                  </a:moveTo>
                  <a:lnTo>
                    <a:pt x="7304" y="325"/>
                  </a:lnTo>
                  <a:lnTo>
                    <a:pt x="7304" y="163"/>
                  </a:lnTo>
                  <a:lnTo>
                    <a:pt x="7141" y="163"/>
                  </a:lnTo>
                  <a:lnTo>
                    <a:pt x="7141" y="325"/>
                  </a:lnTo>
                  <a:close/>
                  <a:moveTo>
                    <a:pt x="7141" y="974"/>
                  </a:moveTo>
                  <a:lnTo>
                    <a:pt x="7304" y="974"/>
                  </a:lnTo>
                  <a:lnTo>
                    <a:pt x="7304" y="812"/>
                  </a:lnTo>
                  <a:lnTo>
                    <a:pt x="7141" y="812"/>
                  </a:lnTo>
                  <a:lnTo>
                    <a:pt x="7141" y="974"/>
                  </a:lnTo>
                  <a:close/>
                  <a:moveTo>
                    <a:pt x="7141" y="1298"/>
                  </a:moveTo>
                  <a:lnTo>
                    <a:pt x="7304" y="1298"/>
                  </a:lnTo>
                  <a:lnTo>
                    <a:pt x="7304" y="1137"/>
                  </a:lnTo>
                  <a:lnTo>
                    <a:pt x="7141" y="1137"/>
                  </a:lnTo>
                  <a:lnTo>
                    <a:pt x="7141" y="1298"/>
                  </a:lnTo>
                  <a:close/>
                  <a:moveTo>
                    <a:pt x="7141" y="1623"/>
                  </a:moveTo>
                  <a:lnTo>
                    <a:pt x="7304" y="1623"/>
                  </a:lnTo>
                  <a:lnTo>
                    <a:pt x="7304" y="1461"/>
                  </a:lnTo>
                  <a:lnTo>
                    <a:pt x="7141" y="1461"/>
                  </a:lnTo>
                  <a:lnTo>
                    <a:pt x="7141" y="1623"/>
                  </a:lnTo>
                  <a:close/>
                  <a:moveTo>
                    <a:pt x="7141" y="1947"/>
                  </a:moveTo>
                  <a:lnTo>
                    <a:pt x="7304" y="1947"/>
                  </a:lnTo>
                  <a:lnTo>
                    <a:pt x="7304" y="1786"/>
                  </a:lnTo>
                  <a:lnTo>
                    <a:pt x="7141" y="1786"/>
                  </a:lnTo>
                  <a:lnTo>
                    <a:pt x="7141" y="1947"/>
                  </a:lnTo>
                  <a:close/>
                  <a:moveTo>
                    <a:pt x="7141" y="2273"/>
                  </a:moveTo>
                  <a:lnTo>
                    <a:pt x="7304" y="2273"/>
                  </a:lnTo>
                  <a:lnTo>
                    <a:pt x="7304" y="2110"/>
                  </a:lnTo>
                  <a:lnTo>
                    <a:pt x="7141" y="2110"/>
                  </a:lnTo>
                  <a:lnTo>
                    <a:pt x="7141" y="2273"/>
                  </a:lnTo>
                  <a:close/>
                  <a:moveTo>
                    <a:pt x="7141" y="2598"/>
                  </a:moveTo>
                  <a:lnTo>
                    <a:pt x="7304" y="2598"/>
                  </a:lnTo>
                  <a:lnTo>
                    <a:pt x="7304" y="2435"/>
                  </a:lnTo>
                  <a:lnTo>
                    <a:pt x="7141" y="2435"/>
                  </a:lnTo>
                  <a:lnTo>
                    <a:pt x="7141" y="2598"/>
                  </a:lnTo>
                  <a:close/>
                  <a:moveTo>
                    <a:pt x="7141" y="2922"/>
                  </a:moveTo>
                  <a:lnTo>
                    <a:pt x="7304" y="2922"/>
                  </a:lnTo>
                  <a:lnTo>
                    <a:pt x="7304" y="2759"/>
                  </a:lnTo>
                  <a:lnTo>
                    <a:pt x="7141" y="2759"/>
                  </a:lnTo>
                  <a:lnTo>
                    <a:pt x="7141" y="2922"/>
                  </a:lnTo>
                  <a:close/>
                  <a:moveTo>
                    <a:pt x="7141" y="3571"/>
                  </a:moveTo>
                  <a:lnTo>
                    <a:pt x="7304" y="3571"/>
                  </a:lnTo>
                  <a:lnTo>
                    <a:pt x="7304" y="3408"/>
                  </a:lnTo>
                  <a:lnTo>
                    <a:pt x="7141" y="3408"/>
                  </a:lnTo>
                  <a:lnTo>
                    <a:pt x="7141" y="3571"/>
                  </a:lnTo>
                  <a:close/>
                  <a:moveTo>
                    <a:pt x="7141" y="3896"/>
                  </a:moveTo>
                  <a:lnTo>
                    <a:pt x="7304" y="3896"/>
                  </a:lnTo>
                  <a:lnTo>
                    <a:pt x="7304" y="3733"/>
                  </a:lnTo>
                  <a:lnTo>
                    <a:pt x="7141" y="3733"/>
                  </a:lnTo>
                  <a:lnTo>
                    <a:pt x="7141" y="3896"/>
                  </a:lnTo>
                  <a:close/>
                  <a:moveTo>
                    <a:pt x="7141" y="4220"/>
                  </a:moveTo>
                  <a:lnTo>
                    <a:pt x="7304" y="4220"/>
                  </a:lnTo>
                  <a:lnTo>
                    <a:pt x="7304" y="4058"/>
                  </a:lnTo>
                  <a:lnTo>
                    <a:pt x="7141" y="4058"/>
                  </a:lnTo>
                  <a:lnTo>
                    <a:pt x="7141" y="4220"/>
                  </a:lnTo>
                  <a:close/>
                  <a:moveTo>
                    <a:pt x="7141" y="4545"/>
                  </a:moveTo>
                  <a:lnTo>
                    <a:pt x="7304" y="4545"/>
                  </a:lnTo>
                  <a:lnTo>
                    <a:pt x="7304" y="4382"/>
                  </a:lnTo>
                  <a:lnTo>
                    <a:pt x="7141" y="4382"/>
                  </a:lnTo>
                  <a:lnTo>
                    <a:pt x="7141" y="4545"/>
                  </a:lnTo>
                  <a:close/>
                  <a:moveTo>
                    <a:pt x="7141" y="4869"/>
                  </a:moveTo>
                  <a:lnTo>
                    <a:pt x="7304" y="4869"/>
                  </a:lnTo>
                  <a:lnTo>
                    <a:pt x="7304" y="4707"/>
                  </a:lnTo>
                  <a:lnTo>
                    <a:pt x="7141" y="4707"/>
                  </a:lnTo>
                  <a:lnTo>
                    <a:pt x="7141" y="4869"/>
                  </a:lnTo>
                  <a:close/>
                  <a:moveTo>
                    <a:pt x="7141" y="5194"/>
                  </a:moveTo>
                  <a:lnTo>
                    <a:pt x="7304" y="5194"/>
                  </a:lnTo>
                  <a:lnTo>
                    <a:pt x="7304" y="5031"/>
                  </a:lnTo>
                  <a:lnTo>
                    <a:pt x="7141" y="5031"/>
                  </a:lnTo>
                  <a:lnTo>
                    <a:pt x="7141" y="5194"/>
                  </a:lnTo>
                  <a:close/>
                  <a:moveTo>
                    <a:pt x="7141" y="5519"/>
                  </a:moveTo>
                  <a:lnTo>
                    <a:pt x="7304" y="5519"/>
                  </a:lnTo>
                  <a:lnTo>
                    <a:pt x="7304" y="5357"/>
                  </a:lnTo>
                  <a:lnTo>
                    <a:pt x="7141" y="5357"/>
                  </a:lnTo>
                  <a:lnTo>
                    <a:pt x="7141" y="5519"/>
                  </a:lnTo>
                  <a:close/>
                  <a:moveTo>
                    <a:pt x="7141" y="6168"/>
                  </a:moveTo>
                  <a:lnTo>
                    <a:pt x="7304" y="6168"/>
                  </a:lnTo>
                  <a:lnTo>
                    <a:pt x="7304" y="6006"/>
                  </a:lnTo>
                  <a:lnTo>
                    <a:pt x="7141" y="6006"/>
                  </a:lnTo>
                  <a:lnTo>
                    <a:pt x="7141" y="6168"/>
                  </a:lnTo>
                  <a:close/>
                  <a:moveTo>
                    <a:pt x="7141" y="6492"/>
                  </a:moveTo>
                  <a:lnTo>
                    <a:pt x="7304" y="6492"/>
                  </a:lnTo>
                  <a:lnTo>
                    <a:pt x="7304" y="6331"/>
                  </a:lnTo>
                  <a:lnTo>
                    <a:pt x="7141" y="6331"/>
                  </a:lnTo>
                  <a:lnTo>
                    <a:pt x="7141" y="6492"/>
                  </a:lnTo>
                  <a:close/>
                  <a:moveTo>
                    <a:pt x="7141" y="6817"/>
                  </a:moveTo>
                  <a:lnTo>
                    <a:pt x="7304" y="6817"/>
                  </a:lnTo>
                  <a:lnTo>
                    <a:pt x="7304" y="6655"/>
                  </a:lnTo>
                  <a:lnTo>
                    <a:pt x="7141" y="6655"/>
                  </a:lnTo>
                  <a:lnTo>
                    <a:pt x="7141" y="6817"/>
                  </a:lnTo>
                  <a:close/>
                  <a:moveTo>
                    <a:pt x="7141" y="7141"/>
                  </a:moveTo>
                  <a:lnTo>
                    <a:pt x="7304" y="7141"/>
                  </a:lnTo>
                  <a:lnTo>
                    <a:pt x="7304" y="6980"/>
                  </a:lnTo>
                  <a:lnTo>
                    <a:pt x="7141" y="6980"/>
                  </a:lnTo>
                  <a:lnTo>
                    <a:pt x="7141" y="7141"/>
                  </a:lnTo>
                  <a:close/>
                  <a:moveTo>
                    <a:pt x="7141" y="7466"/>
                  </a:moveTo>
                  <a:lnTo>
                    <a:pt x="7304" y="7466"/>
                  </a:lnTo>
                  <a:lnTo>
                    <a:pt x="7304" y="7304"/>
                  </a:lnTo>
                  <a:lnTo>
                    <a:pt x="7141" y="7304"/>
                  </a:lnTo>
                  <a:lnTo>
                    <a:pt x="7141" y="7466"/>
                  </a:lnTo>
                  <a:close/>
                  <a:moveTo>
                    <a:pt x="6816" y="649"/>
                  </a:moveTo>
                  <a:lnTo>
                    <a:pt x="6979" y="649"/>
                  </a:lnTo>
                  <a:lnTo>
                    <a:pt x="6979" y="487"/>
                  </a:lnTo>
                  <a:lnTo>
                    <a:pt x="6816" y="487"/>
                  </a:lnTo>
                  <a:lnTo>
                    <a:pt x="6816" y="649"/>
                  </a:lnTo>
                  <a:close/>
                  <a:moveTo>
                    <a:pt x="6816" y="974"/>
                  </a:moveTo>
                  <a:lnTo>
                    <a:pt x="6979" y="974"/>
                  </a:lnTo>
                  <a:lnTo>
                    <a:pt x="6979" y="812"/>
                  </a:lnTo>
                  <a:lnTo>
                    <a:pt x="6816" y="812"/>
                  </a:lnTo>
                  <a:lnTo>
                    <a:pt x="6816" y="974"/>
                  </a:lnTo>
                  <a:close/>
                  <a:moveTo>
                    <a:pt x="6816" y="1298"/>
                  </a:moveTo>
                  <a:lnTo>
                    <a:pt x="6979" y="1298"/>
                  </a:lnTo>
                  <a:lnTo>
                    <a:pt x="6979" y="1137"/>
                  </a:lnTo>
                  <a:lnTo>
                    <a:pt x="6816" y="1137"/>
                  </a:lnTo>
                  <a:lnTo>
                    <a:pt x="6816" y="1298"/>
                  </a:lnTo>
                  <a:close/>
                  <a:moveTo>
                    <a:pt x="6816" y="1947"/>
                  </a:moveTo>
                  <a:lnTo>
                    <a:pt x="6979" y="1947"/>
                  </a:lnTo>
                  <a:lnTo>
                    <a:pt x="6979" y="1786"/>
                  </a:lnTo>
                  <a:lnTo>
                    <a:pt x="6816" y="1786"/>
                  </a:lnTo>
                  <a:lnTo>
                    <a:pt x="6816" y="1947"/>
                  </a:lnTo>
                  <a:close/>
                  <a:moveTo>
                    <a:pt x="6816" y="2273"/>
                  </a:moveTo>
                  <a:lnTo>
                    <a:pt x="6979" y="2273"/>
                  </a:lnTo>
                  <a:lnTo>
                    <a:pt x="6979" y="2110"/>
                  </a:lnTo>
                  <a:lnTo>
                    <a:pt x="6816" y="2110"/>
                  </a:lnTo>
                  <a:lnTo>
                    <a:pt x="6816" y="2273"/>
                  </a:lnTo>
                  <a:close/>
                  <a:moveTo>
                    <a:pt x="6816" y="2598"/>
                  </a:moveTo>
                  <a:lnTo>
                    <a:pt x="6979" y="2598"/>
                  </a:lnTo>
                  <a:lnTo>
                    <a:pt x="6979" y="2435"/>
                  </a:lnTo>
                  <a:lnTo>
                    <a:pt x="6816" y="2435"/>
                  </a:lnTo>
                  <a:lnTo>
                    <a:pt x="6816" y="2598"/>
                  </a:lnTo>
                  <a:close/>
                  <a:moveTo>
                    <a:pt x="6816" y="3247"/>
                  </a:moveTo>
                  <a:lnTo>
                    <a:pt x="6979" y="3247"/>
                  </a:lnTo>
                  <a:lnTo>
                    <a:pt x="6979" y="3084"/>
                  </a:lnTo>
                  <a:lnTo>
                    <a:pt x="6816" y="3084"/>
                  </a:lnTo>
                  <a:lnTo>
                    <a:pt x="6816" y="3247"/>
                  </a:lnTo>
                  <a:close/>
                  <a:moveTo>
                    <a:pt x="6816" y="3571"/>
                  </a:moveTo>
                  <a:lnTo>
                    <a:pt x="6979" y="3571"/>
                  </a:lnTo>
                  <a:lnTo>
                    <a:pt x="6979" y="3408"/>
                  </a:lnTo>
                  <a:lnTo>
                    <a:pt x="6816" y="3408"/>
                  </a:lnTo>
                  <a:lnTo>
                    <a:pt x="6816" y="3571"/>
                  </a:lnTo>
                  <a:close/>
                  <a:moveTo>
                    <a:pt x="6816" y="3896"/>
                  </a:moveTo>
                  <a:lnTo>
                    <a:pt x="6979" y="3896"/>
                  </a:lnTo>
                  <a:lnTo>
                    <a:pt x="6979" y="3733"/>
                  </a:lnTo>
                  <a:lnTo>
                    <a:pt x="6816" y="3733"/>
                  </a:lnTo>
                  <a:lnTo>
                    <a:pt x="6816" y="3896"/>
                  </a:lnTo>
                  <a:close/>
                  <a:moveTo>
                    <a:pt x="6816" y="4545"/>
                  </a:moveTo>
                  <a:lnTo>
                    <a:pt x="6979" y="4545"/>
                  </a:lnTo>
                  <a:lnTo>
                    <a:pt x="6979" y="4382"/>
                  </a:lnTo>
                  <a:lnTo>
                    <a:pt x="6816" y="4382"/>
                  </a:lnTo>
                  <a:lnTo>
                    <a:pt x="6816" y="4545"/>
                  </a:lnTo>
                  <a:close/>
                  <a:moveTo>
                    <a:pt x="6816" y="4869"/>
                  </a:moveTo>
                  <a:lnTo>
                    <a:pt x="6979" y="4869"/>
                  </a:lnTo>
                  <a:lnTo>
                    <a:pt x="6979" y="4707"/>
                  </a:lnTo>
                  <a:lnTo>
                    <a:pt x="6816" y="4707"/>
                  </a:lnTo>
                  <a:lnTo>
                    <a:pt x="6816" y="4869"/>
                  </a:lnTo>
                  <a:close/>
                  <a:moveTo>
                    <a:pt x="6816" y="5194"/>
                  </a:moveTo>
                  <a:lnTo>
                    <a:pt x="6979" y="5194"/>
                  </a:lnTo>
                  <a:lnTo>
                    <a:pt x="6979" y="5031"/>
                  </a:lnTo>
                  <a:lnTo>
                    <a:pt x="6816" y="5031"/>
                  </a:lnTo>
                  <a:lnTo>
                    <a:pt x="6816" y="5194"/>
                  </a:lnTo>
                  <a:close/>
                  <a:moveTo>
                    <a:pt x="6816" y="5843"/>
                  </a:moveTo>
                  <a:lnTo>
                    <a:pt x="6979" y="5843"/>
                  </a:lnTo>
                  <a:lnTo>
                    <a:pt x="6979" y="5681"/>
                  </a:lnTo>
                  <a:lnTo>
                    <a:pt x="6816" y="5681"/>
                  </a:lnTo>
                  <a:lnTo>
                    <a:pt x="6816" y="5843"/>
                  </a:lnTo>
                  <a:close/>
                  <a:moveTo>
                    <a:pt x="6816" y="6168"/>
                  </a:moveTo>
                  <a:lnTo>
                    <a:pt x="6979" y="6168"/>
                  </a:lnTo>
                  <a:lnTo>
                    <a:pt x="6979" y="6006"/>
                  </a:lnTo>
                  <a:lnTo>
                    <a:pt x="6816" y="6006"/>
                  </a:lnTo>
                  <a:lnTo>
                    <a:pt x="6816" y="6168"/>
                  </a:lnTo>
                  <a:close/>
                  <a:moveTo>
                    <a:pt x="6816" y="6492"/>
                  </a:moveTo>
                  <a:lnTo>
                    <a:pt x="6979" y="6492"/>
                  </a:lnTo>
                  <a:lnTo>
                    <a:pt x="6979" y="6331"/>
                  </a:lnTo>
                  <a:lnTo>
                    <a:pt x="6816" y="6331"/>
                  </a:lnTo>
                  <a:lnTo>
                    <a:pt x="6816" y="6492"/>
                  </a:lnTo>
                  <a:close/>
                  <a:moveTo>
                    <a:pt x="6816" y="7141"/>
                  </a:moveTo>
                  <a:lnTo>
                    <a:pt x="6979" y="7141"/>
                  </a:lnTo>
                  <a:lnTo>
                    <a:pt x="6979" y="6980"/>
                  </a:lnTo>
                  <a:lnTo>
                    <a:pt x="6816" y="6980"/>
                  </a:lnTo>
                  <a:lnTo>
                    <a:pt x="6816" y="7141"/>
                  </a:lnTo>
                  <a:close/>
                  <a:moveTo>
                    <a:pt x="6816" y="7466"/>
                  </a:moveTo>
                  <a:lnTo>
                    <a:pt x="6979" y="7466"/>
                  </a:lnTo>
                  <a:lnTo>
                    <a:pt x="6979" y="7304"/>
                  </a:lnTo>
                  <a:lnTo>
                    <a:pt x="6816" y="7304"/>
                  </a:lnTo>
                  <a:lnTo>
                    <a:pt x="6816" y="7466"/>
                  </a:lnTo>
                  <a:close/>
                  <a:moveTo>
                    <a:pt x="6816" y="7629"/>
                  </a:moveTo>
                  <a:lnTo>
                    <a:pt x="6816" y="7790"/>
                  </a:lnTo>
                  <a:lnTo>
                    <a:pt x="6979" y="7790"/>
                  </a:lnTo>
                  <a:lnTo>
                    <a:pt x="6979" y="7629"/>
                  </a:lnTo>
                  <a:lnTo>
                    <a:pt x="6816" y="7629"/>
                  </a:lnTo>
                  <a:close/>
                  <a:moveTo>
                    <a:pt x="6655" y="7304"/>
                  </a:moveTo>
                  <a:lnTo>
                    <a:pt x="6492" y="7304"/>
                  </a:lnTo>
                  <a:lnTo>
                    <a:pt x="6492" y="7466"/>
                  </a:lnTo>
                  <a:lnTo>
                    <a:pt x="6655" y="7466"/>
                  </a:lnTo>
                  <a:lnTo>
                    <a:pt x="6655" y="7304"/>
                  </a:lnTo>
                  <a:close/>
                  <a:moveTo>
                    <a:pt x="6492" y="6331"/>
                  </a:moveTo>
                  <a:lnTo>
                    <a:pt x="6492" y="6492"/>
                  </a:lnTo>
                  <a:lnTo>
                    <a:pt x="6655" y="6492"/>
                  </a:lnTo>
                  <a:lnTo>
                    <a:pt x="6655" y="6331"/>
                  </a:lnTo>
                  <a:lnTo>
                    <a:pt x="6492" y="6331"/>
                  </a:lnTo>
                  <a:close/>
                  <a:moveTo>
                    <a:pt x="6655" y="6168"/>
                  </a:moveTo>
                  <a:lnTo>
                    <a:pt x="6655" y="6006"/>
                  </a:lnTo>
                  <a:lnTo>
                    <a:pt x="6492" y="6006"/>
                  </a:lnTo>
                  <a:lnTo>
                    <a:pt x="6492" y="6168"/>
                  </a:lnTo>
                  <a:lnTo>
                    <a:pt x="6655" y="6168"/>
                  </a:lnTo>
                  <a:close/>
                  <a:moveTo>
                    <a:pt x="6492" y="5031"/>
                  </a:moveTo>
                  <a:lnTo>
                    <a:pt x="6492" y="5194"/>
                  </a:lnTo>
                  <a:lnTo>
                    <a:pt x="6655" y="5194"/>
                  </a:lnTo>
                  <a:lnTo>
                    <a:pt x="6655" y="5031"/>
                  </a:lnTo>
                  <a:lnTo>
                    <a:pt x="6492" y="5031"/>
                  </a:lnTo>
                  <a:close/>
                  <a:moveTo>
                    <a:pt x="6655" y="4869"/>
                  </a:moveTo>
                  <a:lnTo>
                    <a:pt x="6655" y="4707"/>
                  </a:lnTo>
                  <a:lnTo>
                    <a:pt x="6492" y="4707"/>
                  </a:lnTo>
                  <a:lnTo>
                    <a:pt x="6492" y="4869"/>
                  </a:lnTo>
                  <a:lnTo>
                    <a:pt x="6655" y="4869"/>
                  </a:lnTo>
                  <a:close/>
                  <a:moveTo>
                    <a:pt x="6492" y="3733"/>
                  </a:moveTo>
                  <a:lnTo>
                    <a:pt x="6492" y="3896"/>
                  </a:lnTo>
                  <a:lnTo>
                    <a:pt x="6655" y="3896"/>
                  </a:lnTo>
                  <a:lnTo>
                    <a:pt x="6655" y="3733"/>
                  </a:lnTo>
                  <a:lnTo>
                    <a:pt x="6492" y="3733"/>
                  </a:lnTo>
                  <a:close/>
                  <a:moveTo>
                    <a:pt x="6655" y="3571"/>
                  </a:moveTo>
                  <a:lnTo>
                    <a:pt x="6655" y="3408"/>
                  </a:lnTo>
                  <a:lnTo>
                    <a:pt x="6492" y="3408"/>
                  </a:lnTo>
                  <a:lnTo>
                    <a:pt x="6492" y="3571"/>
                  </a:lnTo>
                  <a:lnTo>
                    <a:pt x="6655" y="3571"/>
                  </a:lnTo>
                  <a:close/>
                  <a:moveTo>
                    <a:pt x="6492" y="2435"/>
                  </a:moveTo>
                  <a:lnTo>
                    <a:pt x="6492" y="2598"/>
                  </a:lnTo>
                  <a:lnTo>
                    <a:pt x="6655" y="2598"/>
                  </a:lnTo>
                  <a:lnTo>
                    <a:pt x="6655" y="2435"/>
                  </a:lnTo>
                  <a:lnTo>
                    <a:pt x="6492" y="2435"/>
                  </a:lnTo>
                  <a:close/>
                  <a:moveTo>
                    <a:pt x="6655" y="2273"/>
                  </a:moveTo>
                  <a:lnTo>
                    <a:pt x="6655" y="2110"/>
                  </a:lnTo>
                  <a:lnTo>
                    <a:pt x="6492" y="2110"/>
                  </a:lnTo>
                  <a:lnTo>
                    <a:pt x="6492" y="2273"/>
                  </a:lnTo>
                  <a:lnTo>
                    <a:pt x="6655" y="2273"/>
                  </a:lnTo>
                  <a:close/>
                  <a:moveTo>
                    <a:pt x="6492" y="1137"/>
                  </a:moveTo>
                  <a:lnTo>
                    <a:pt x="6492" y="1298"/>
                  </a:lnTo>
                  <a:lnTo>
                    <a:pt x="6655" y="1298"/>
                  </a:lnTo>
                  <a:lnTo>
                    <a:pt x="6655" y="1137"/>
                  </a:lnTo>
                  <a:lnTo>
                    <a:pt x="6492" y="1137"/>
                  </a:lnTo>
                  <a:close/>
                  <a:moveTo>
                    <a:pt x="6655" y="974"/>
                  </a:moveTo>
                  <a:lnTo>
                    <a:pt x="6655" y="812"/>
                  </a:lnTo>
                  <a:lnTo>
                    <a:pt x="6492" y="812"/>
                  </a:lnTo>
                  <a:lnTo>
                    <a:pt x="6492" y="974"/>
                  </a:lnTo>
                  <a:lnTo>
                    <a:pt x="6655" y="974"/>
                  </a:lnTo>
                  <a:close/>
                  <a:moveTo>
                    <a:pt x="6167" y="649"/>
                  </a:moveTo>
                  <a:lnTo>
                    <a:pt x="6330" y="649"/>
                  </a:lnTo>
                  <a:lnTo>
                    <a:pt x="6330" y="487"/>
                  </a:lnTo>
                  <a:lnTo>
                    <a:pt x="6492" y="487"/>
                  </a:lnTo>
                  <a:lnTo>
                    <a:pt x="6492" y="649"/>
                  </a:lnTo>
                  <a:lnTo>
                    <a:pt x="6655" y="649"/>
                  </a:lnTo>
                  <a:lnTo>
                    <a:pt x="6655" y="487"/>
                  </a:lnTo>
                  <a:lnTo>
                    <a:pt x="6492" y="487"/>
                  </a:lnTo>
                  <a:lnTo>
                    <a:pt x="6492" y="325"/>
                  </a:lnTo>
                  <a:lnTo>
                    <a:pt x="6655" y="325"/>
                  </a:lnTo>
                  <a:lnTo>
                    <a:pt x="6655" y="163"/>
                  </a:lnTo>
                  <a:lnTo>
                    <a:pt x="6492" y="163"/>
                  </a:lnTo>
                  <a:lnTo>
                    <a:pt x="6492" y="325"/>
                  </a:lnTo>
                  <a:lnTo>
                    <a:pt x="6330" y="325"/>
                  </a:lnTo>
                  <a:lnTo>
                    <a:pt x="6330" y="163"/>
                  </a:lnTo>
                  <a:lnTo>
                    <a:pt x="6167" y="163"/>
                  </a:lnTo>
                  <a:lnTo>
                    <a:pt x="6167" y="325"/>
                  </a:lnTo>
                  <a:lnTo>
                    <a:pt x="6330" y="325"/>
                  </a:lnTo>
                  <a:lnTo>
                    <a:pt x="6330" y="487"/>
                  </a:lnTo>
                  <a:lnTo>
                    <a:pt x="6167" y="487"/>
                  </a:lnTo>
                  <a:lnTo>
                    <a:pt x="6167" y="649"/>
                  </a:lnTo>
                  <a:close/>
                  <a:moveTo>
                    <a:pt x="6167" y="974"/>
                  </a:moveTo>
                  <a:lnTo>
                    <a:pt x="6330" y="974"/>
                  </a:lnTo>
                  <a:lnTo>
                    <a:pt x="6330" y="812"/>
                  </a:lnTo>
                  <a:lnTo>
                    <a:pt x="6167" y="812"/>
                  </a:lnTo>
                  <a:lnTo>
                    <a:pt x="6167" y="974"/>
                  </a:lnTo>
                  <a:close/>
                  <a:moveTo>
                    <a:pt x="6167" y="1298"/>
                  </a:moveTo>
                  <a:lnTo>
                    <a:pt x="6330" y="1298"/>
                  </a:lnTo>
                  <a:lnTo>
                    <a:pt x="6330" y="1137"/>
                  </a:lnTo>
                  <a:lnTo>
                    <a:pt x="6167" y="1137"/>
                  </a:lnTo>
                  <a:lnTo>
                    <a:pt x="6167" y="1298"/>
                  </a:lnTo>
                  <a:close/>
                  <a:moveTo>
                    <a:pt x="6167" y="1947"/>
                  </a:moveTo>
                  <a:lnTo>
                    <a:pt x="6330" y="1947"/>
                  </a:lnTo>
                  <a:lnTo>
                    <a:pt x="6330" y="1786"/>
                  </a:lnTo>
                  <a:lnTo>
                    <a:pt x="6492" y="1786"/>
                  </a:lnTo>
                  <a:lnTo>
                    <a:pt x="6492" y="1947"/>
                  </a:lnTo>
                  <a:lnTo>
                    <a:pt x="6655" y="1947"/>
                  </a:lnTo>
                  <a:lnTo>
                    <a:pt x="6655" y="1786"/>
                  </a:lnTo>
                  <a:lnTo>
                    <a:pt x="6492" y="1786"/>
                  </a:lnTo>
                  <a:lnTo>
                    <a:pt x="6492" y="1623"/>
                  </a:lnTo>
                  <a:lnTo>
                    <a:pt x="6655" y="1623"/>
                  </a:lnTo>
                  <a:lnTo>
                    <a:pt x="6655" y="1461"/>
                  </a:lnTo>
                  <a:lnTo>
                    <a:pt x="6492" y="1461"/>
                  </a:lnTo>
                  <a:lnTo>
                    <a:pt x="6492" y="1623"/>
                  </a:lnTo>
                  <a:lnTo>
                    <a:pt x="6330" y="1623"/>
                  </a:lnTo>
                  <a:lnTo>
                    <a:pt x="6330" y="1461"/>
                  </a:lnTo>
                  <a:lnTo>
                    <a:pt x="6167" y="1461"/>
                  </a:lnTo>
                  <a:lnTo>
                    <a:pt x="6167" y="1623"/>
                  </a:lnTo>
                  <a:lnTo>
                    <a:pt x="6330" y="1623"/>
                  </a:lnTo>
                  <a:lnTo>
                    <a:pt x="6330" y="1786"/>
                  </a:lnTo>
                  <a:lnTo>
                    <a:pt x="6167" y="1786"/>
                  </a:lnTo>
                  <a:lnTo>
                    <a:pt x="6167" y="1947"/>
                  </a:lnTo>
                  <a:close/>
                  <a:moveTo>
                    <a:pt x="6167" y="2273"/>
                  </a:moveTo>
                  <a:lnTo>
                    <a:pt x="6330" y="2273"/>
                  </a:lnTo>
                  <a:lnTo>
                    <a:pt x="6330" y="2110"/>
                  </a:lnTo>
                  <a:lnTo>
                    <a:pt x="6167" y="2110"/>
                  </a:lnTo>
                  <a:lnTo>
                    <a:pt x="6167" y="2273"/>
                  </a:lnTo>
                  <a:close/>
                  <a:moveTo>
                    <a:pt x="6167" y="2598"/>
                  </a:moveTo>
                  <a:lnTo>
                    <a:pt x="6330" y="2598"/>
                  </a:lnTo>
                  <a:lnTo>
                    <a:pt x="6330" y="2435"/>
                  </a:lnTo>
                  <a:lnTo>
                    <a:pt x="6167" y="2435"/>
                  </a:lnTo>
                  <a:lnTo>
                    <a:pt x="6167" y="2598"/>
                  </a:lnTo>
                  <a:close/>
                  <a:moveTo>
                    <a:pt x="6167" y="3247"/>
                  </a:moveTo>
                  <a:lnTo>
                    <a:pt x="6330" y="3247"/>
                  </a:lnTo>
                  <a:lnTo>
                    <a:pt x="6330" y="3084"/>
                  </a:lnTo>
                  <a:lnTo>
                    <a:pt x="6492" y="3084"/>
                  </a:lnTo>
                  <a:lnTo>
                    <a:pt x="6492" y="3247"/>
                  </a:lnTo>
                  <a:lnTo>
                    <a:pt x="6655" y="3247"/>
                  </a:lnTo>
                  <a:lnTo>
                    <a:pt x="6655" y="3084"/>
                  </a:lnTo>
                  <a:lnTo>
                    <a:pt x="6492" y="3084"/>
                  </a:lnTo>
                  <a:lnTo>
                    <a:pt x="6492" y="2922"/>
                  </a:lnTo>
                  <a:lnTo>
                    <a:pt x="6655" y="2922"/>
                  </a:lnTo>
                  <a:lnTo>
                    <a:pt x="6655" y="2759"/>
                  </a:lnTo>
                  <a:lnTo>
                    <a:pt x="6492" y="2759"/>
                  </a:lnTo>
                  <a:lnTo>
                    <a:pt x="6492" y="2922"/>
                  </a:lnTo>
                  <a:lnTo>
                    <a:pt x="6330" y="2922"/>
                  </a:lnTo>
                  <a:lnTo>
                    <a:pt x="6330" y="2759"/>
                  </a:lnTo>
                  <a:lnTo>
                    <a:pt x="6167" y="2759"/>
                  </a:lnTo>
                  <a:lnTo>
                    <a:pt x="6167" y="2922"/>
                  </a:lnTo>
                  <a:lnTo>
                    <a:pt x="6330" y="2922"/>
                  </a:lnTo>
                  <a:lnTo>
                    <a:pt x="6330" y="3084"/>
                  </a:lnTo>
                  <a:lnTo>
                    <a:pt x="6167" y="3084"/>
                  </a:lnTo>
                  <a:lnTo>
                    <a:pt x="6167" y="3247"/>
                  </a:lnTo>
                  <a:close/>
                  <a:moveTo>
                    <a:pt x="6167" y="3571"/>
                  </a:moveTo>
                  <a:lnTo>
                    <a:pt x="6330" y="3571"/>
                  </a:lnTo>
                  <a:lnTo>
                    <a:pt x="6330" y="3408"/>
                  </a:lnTo>
                  <a:lnTo>
                    <a:pt x="6167" y="3408"/>
                  </a:lnTo>
                  <a:lnTo>
                    <a:pt x="6167" y="3571"/>
                  </a:lnTo>
                  <a:close/>
                  <a:moveTo>
                    <a:pt x="6167" y="3896"/>
                  </a:moveTo>
                  <a:lnTo>
                    <a:pt x="6330" y="3896"/>
                  </a:lnTo>
                  <a:lnTo>
                    <a:pt x="6330" y="3733"/>
                  </a:lnTo>
                  <a:lnTo>
                    <a:pt x="6167" y="3733"/>
                  </a:lnTo>
                  <a:lnTo>
                    <a:pt x="6167" y="3896"/>
                  </a:lnTo>
                  <a:close/>
                  <a:moveTo>
                    <a:pt x="6167" y="4545"/>
                  </a:moveTo>
                  <a:lnTo>
                    <a:pt x="6330" y="4545"/>
                  </a:lnTo>
                  <a:lnTo>
                    <a:pt x="6330" y="4382"/>
                  </a:lnTo>
                  <a:lnTo>
                    <a:pt x="6492" y="4382"/>
                  </a:lnTo>
                  <a:lnTo>
                    <a:pt x="6492" y="4545"/>
                  </a:lnTo>
                  <a:lnTo>
                    <a:pt x="6655" y="4545"/>
                  </a:lnTo>
                  <a:lnTo>
                    <a:pt x="6655" y="4382"/>
                  </a:lnTo>
                  <a:lnTo>
                    <a:pt x="6492" y="4382"/>
                  </a:lnTo>
                  <a:lnTo>
                    <a:pt x="6492" y="4220"/>
                  </a:lnTo>
                  <a:lnTo>
                    <a:pt x="6655" y="4220"/>
                  </a:lnTo>
                  <a:lnTo>
                    <a:pt x="6655" y="4058"/>
                  </a:lnTo>
                  <a:lnTo>
                    <a:pt x="6492" y="4058"/>
                  </a:lnTo>
                  <a:lnTo>
                    <a:pt x="6492" y="4220"/>
                  </a:lnTo>
                  <a:lnTo>
                    <a:pt x="6330" y="4220"/>
                  </a:lnTo>
                  <a:lnTo>
                    <a:pt x="6330" y="4058"/>
                  </a:lnTo>
                  <a:lnTo>
                    <a:pt x="6167" y="4058"/>
                  </a:lnTo>
                  <a:lnTo>
                    <a:pt x="6167" y="4220"/>
                  </a:lnTo>
                  <a:lnTo>
                    <a:pt x="6330" y="4220"/>
                  </a:lnTo>
                  <a:lnTo>
                    <a:pt x="6330" y="4382"/>
                  </a:lnTo>
                  <a:lnTo>
                    <a:pt x="6167" y="4382"/>
                  </a:lnTo>
                  <a:lnTo>
                    <a:pt x="6167" y="4545"/>
                  </a:lnTo>
                  <a:close/>
                  <a:moveTo>
                    <a:pt x="6167" y="4869"/>
                  </a:moveTo>
                  <a:lnTo>
                    <a:pt x="6330" y="4869"/>
                  </a:lnTo>
                  <a:lnTo>
                    <a:pt x="6330" y="4707"/>
                  </a:lnTo>
                  <a:lnTo>
                    <a:pt x="6167" y="4707"/>
                  </a:lnTo>
                  <a:lnTo>
                    <a:pt x="6167" y="4869"/>
                  </a:lnTo>
                  <a:close/>
                  <a:moveTo>
                    <a:pt x="6167" y="5194"/>
                  </a:moveTo>
                  <a:lnTo>
                    <a:pt x="6330" y="5194"/>
                  </a:lnTo>
                  <a:lnTo>
                    <a:pt x="6330" y="5031"/>
                  </a:lnTo>
                  <a:lnTo>
                    <a:pt x="6167" y="5031"/>
                  </a:lnTo>
                  <a:lnTo>
                    <a:pt x="6167" y="5194"/>
                  </a:lnTo>
                  <a:close/>
                  <a:moveTo>
                    <a:pt x="6167" y="5843"/>
                  </a:moveTo>
                  <a:lnTo>
                    <a:pt x="6330" y="5843"/>
                  </a:lnTo>
                  <a:lnTo>
                    <a:pt x="6330" y="5681"/>
                  </a:lnTo>
                  <a:lnTo>
                    <a:pt x="6492" y="5681"/>
                  </a:lnTo>
                  <a:lnTo>
                    <a:pt x="6492" y="5843"/>
                  </a:lnTo>
                  <a:lnTo>
                    <a:pt x="6655" y="5843"/>
                  </a:lnTo>
                  <a:lnTo>
                    <a:pt x="6655" y="5681"/>
                  </a:lnTo>
                  <a:lnTo>
                    <a:pt x="6492" y="5681"/>
                  </a:lnTo>
                  <a:lnTo>
                    <a:pt x="6492" y="5519"/>
                  </a:lnTo>
                  <a:lnTo>
                    <a:pt x="6655" y="5519"/>
                  </a:lnTo>
                  <a:lnTo>
                    <a:pt x="6655" y="5357"/>
                  </a:lnTo>
                  <a:lnTo>
                    <a:pt x="6492" y="5357"/>
                  </a:lnTo>
                  <a:lnTo>
                    <a:pt x="6492" y="5519"/>
                  </a:lnTo>
                  <a:lnTo>
                    <a:pt x="6330" y="5519"/>
                  </a:lnTo>
                  <a:lnTo>
                    <a:pt x="6330" y="5357"/>
                  </a:lnTo>
                  <a:lnTo>
                    <a:pt x="6167" y="5357"/>
                  </a:lnTo>
                  <a:lnTo>
                    <a:pt x="6167" y="5519"/>
                  </a:lnTo>
                  <a:lnTo>
                    <a:pt x="6330" y="5519"/>
                  </a:lnTo>
                  <a:lnTo>
                    <a:pt x="6330" y="5681"/>
                  </a:lnTo>
                  <a:lnTo>
                    <a:pt x="6167" y="5681"/>
                  </a:lnTo>
                  <a:lnTo>
                    <a:pt x="6167" y="5843"/>
                  </a:lnTo>
                  <a:close/>
                  <a:moveTo>
                    <a:pt x="6167" y="6168"/>
                  </a:moveTo>
                  <a:lnTo>
                    <a:pt x="6330" y="6168"/>
                  </a:lnTo>
                  <a:lnTo>
                    <a:pt x="6330" y="6006"/>
                  </a:lnTo>
                  <a:lnTo>
                    <a:pt x="6167" y="6006"/>
                  </a:lnTo>
                  <a:lnTo>
                    <a:pt x="6167" y="6168"/>
                  </a:lnTo>
                  <a:close/>
                  <a:moveTo>
                    <a:pt x="6167" y="6492"/>
                  </a:moveTo>
                  <a:lnTo>
                    <a:pt x="6330" y="6492"/>
                  </a:lnTo>
                  <a:lnTo>
                    <a:pt x="6330" y="6331"/>
                  </a:lnTo>
                  <a:lnTo>
                    <a:pt x="6167" y="6331"/>
                  </a:lnTo>
                  <a:lnTo>
                    <a:pt x="6167" y="6492"/>
                  </a:lnTo>
                  <a:close/>
                  <a:moveTo>
                    <a:pt x="6167" y="7141"/>
                  </a:moveTo>
                  <a:lnTo>
                    <a:pt x="6330" y="7141"/>
                  </a:lnTo>
                  <a:lnTo>
                    <a:pt x="6330" y="6980"/>
                  </a:lnTo>
                  <a:lnTo>
                    <a:pt x="6492" y="6980"/>
                  </a:lnTo>
                  <a:lnTo>
                    <a:pt x="6492" y="7141"/>
                  </a:lnTo>
                  <a:lnTo>
                    <a:pt x="6655" y="7141"/>
                  </a:lnTo>
                  <a:lnTo>
                    <a:pt x="6655" y="6980"/>
                  </a:lnTo>
                  <a:lnTo>
                    <a:pt x="6492" y="6980"/>
                  </a:lnTo>
                  <a:lnTo>
                    <a:pt x="6492" y="6817"/>
                  </a:lnTo>
                  <a:lnTo>
                    <a:pt x="6655" y="6817"/>
                  </a:lnTo>
                  <a:lnTo>
                    <a:pt x="6655" y="6655"/>
                  </a:lnTo>
                  <a:lnTo>
                    <a:pt x="6492" y="6655"/>
                  </a:lnTo>
                  <a:lnTo>
                    <a:pt x="6492" y="6817"/>
                  </a:lnTo>
                  <a:lnTo>
                    <a:pt x="6330" y="6817"/>
                  </a:lnTo>
                  <a:lnTo>
                    <a:pt x="6330" y="6655"/>
                  </a:lnTo>
                  <a:lnTo>
                    <a:pt x="6167" y="6655"/>
                  </a:lnTo>
                  <a:lnTo>
                    <a:pt x="6167" y="6817"/>
                  </a:lnTo>
                  <a:lnTo>
                    <a:pt x="6330" y="6817"/>
                  </a:lnTo>
                  <a:lnTo>
                    <a:pt x="6330" y="6980"/>
                  </a:lnTo>
                  <a:lnTo>
                    <a:pt x="6167" y="6980"/>
                  </a:lnTo>
                  <a:lnTo>
                    <a:pt x="6167" y="7141"/>
                  </a:lnTo>
                  <a:close/>
                  <a:moveTo>
                    <a:pt x="6167" y="7466"/>
                  </a:moveTo>
                  <a:lnTo>
                    <a:pt x="6330" y="7466"/>
                  </a:lnTo>
                  <a:lnTo>
                    <a:pt x="6330" y="7304"/>
                  </a:lnTo>
                  <a:lnTo>
                    <a:pt x="6167" y="7304"/>
                  </a:lnTo>
                  <a:lnTo>
                    <a:pt x="6167" y="7466"/>
                  </a:lnTo>
                  <a:close/>
                  <a:moveTo>
                    <a:pt x="5518" y="649"/>
                  </a:moveTo>
                  <a:lnTo>
                    <a:pt x="5681" y="649"/>
                  </a:lnTo>
                  <a:lnTo>
                    <a:pt x="5681" y="487"/>
                  </a:lnTo>
                  <a:lnTo>
                    <a:pt x="5843" y="487"/>
                  </a:lnTo>
                  <a:lnTo>
                    <a:pt x="5843" y="649"/>
                  </a:lnTo>
                  <a:lnTo>
                    <a:pt x="6006" y="649"/>
                  </a:lnTo>
                  <a:lnTo>
                    <a:pt x="6006" y="487"/>
                  </a:lnTo>
                  <a:lnTo>
                    <a:pt x="5843" y="487"/>
                  </a:lnTo>
                  <a:lnTo>
                    <a:pt x="5843" y="325"/>
                  </a:lnTo>
                  <a:lnTo>
                    <a:pt x="6006" y="325"/>
                  </a:lnTo>
                  <a:lnTo>
                    <a:pt x="6006" y="163"/>
                  </a:lnTo>
                  <a:lnTo>
                    <a:pt x="5843" y="163"/>
                  </a:lnTo>
                  <a:lnTo>
                    <a:pt x="5843" y="325"/>
                  </a:lnTo>
                  <a:lnTo>
                    <a:pt x="5681" y="325"/>
                  </a:lnTo>
                  <a:lnTo>
                    <a:pt x="5681" y="163"/>
                  </a:lnTo>
                  <a:lnTo>
                    <a:pt x="5518" y="163"/>
                  </a:lnTo>
                  <a:lnTo>
                    <a:pt x="5518" y="325"/>
                  </a:lnTo>
                  <a:lnTo>
                    <a:pt x="5681" y="325"/>
                  </a:lnTo>
                  <a:lnTo>
                    <a:pt x="5681" y="487"/>
                  </a:lnTo>
                  <a:lnTo>
                    <a:pt x="5518" y="487"/>
                  </a:lnTo>
                  <a:lnTo>
                    <a:pt x="5518" y="649"/>
                  </a:lnTo>
                  <a:close/>
                  <a:moveTo>
                    <a:pt x="6006" y="7304"/>
                  </a:moveTo>
                  <a:lnTo>
                    <a:pt x="5843" y="7304"/>
                  </a:lnTo>
                  <a:lnTo>
                    <a:pt x="5843" y="7466"/>
                  </a:lnTo>
                  <a:lnTo>
                    <a:pt x="6006" y="7466"/>
                  </a:lnTo>
                  <a:lnTo>
                    <a:pt x="6006" y="7304"/>
                  </a:lnTo>
                  <a:close/>
                  <a:moveTo>
                    <a:pt x="5843" y="6331"/>
                  </a:moveTo>
                  <a:lnTo>
                    <a:pt x="5843" y="6492"/>
                  </a:lnTo>
                  <a:lnTo>
                    <a:pt x="6006" y="6492"/>
                  </a:lnTo>
                  <a:lnTo>
                    <a:pt x="6006" y="6331"/>
                  </a:lnTo>
                  <a:lnTo>
                    <a:pt x="5843" y="6331"/>
                  </a:lnTo>
                  <a:close/>
                  <a:moveTo>
                    <a:pt x="6006" y="6168"/>
                  </a:moveTo>
                  <a:lnTo>
                    <a:pt x="6006" y="6006"/>
                  </a:lnTo>
                  <a:lnTo>
                    <a:pt x="5843" y="6006"/>
                  </a:lnTo>
                  <a:lnTo>
                    <a:pt x="5843" y="6168"/>
                  </a:lnTo>
                  <a:lnTo>
                    <a:pt x="6006" y="6168"/>
                  </a:lnTo>
                  <a:close/>
                  <a:moveTo>
                    <a:pt x="5843" y="5031"/>
                  </a:moveTo>
                  <a:lnTo>
                    <a:pt x="5843" y="5194"/>
                  </a:lnTo>
                  <a:lnTo>
                    <a:pt x="6006" y="5194"/>
                  </a:lnTo>
                  <a:lnTo>
                    <a:pt x="6006" y="5031"/>
                  </a:lnTo>
                  <a:lnTo>
                    <a:pt x="5843" y="5031"/>
                  </a:lnTo>
                  <a:close/>
                  <a:moveTo>
                    <a:pt x="6006" y="4869"/>
                  </a:moveTo>
                  <a:lnTo>
                    <a:pt x="6006" y="4707"/>
                  </a:lnTo>
                  <a:lnTo>
                    <a:pt x="5843" y="4707"/>
                  </a:lnTo>
                  <a:lnTo>
                    <a:pt x="5843" y="4869"/>
                  </a:lnTo>
                  <a:lnTo>
                    <a:pt x="6006" y="4869"/>
                  </a:lnTo>
                  <a:close/>
                  <a:moveTo>
                    <a:pt x="5843" y="3733"/>
                  </a:moveTo>
                  <a:lnTo>
                    <a:pt x="5843" y="3896"/>
                  </a:lnTo>
                  <a:lnTo>
                    <a:pt x="6006" y="3896"/>
                  </a:lnTo>
                  <a:lnTo>
                    <a:pt x="6006" y="3733"/>
                  </a:lnTo>
                  <a:lnTo>
                    <a:pt x="5843" y="3733"/>
                  </a:lnTo>
                  <a:close/>
                  <a:moveTo>
                    <a:pt x="6006" y="3571"/>
                  </a:moveTo>
                  <a:lnTo>
                    <a:pt x="6006" y="3408"/>
                  </a:lnTo>
                  <a:lnTo>
                    <a:pt x="5843" y="3408"/>
                  </a:lnTo>
                  <a:lnTo>
                    <a:pt x="5843" y="3571"/>
                  </a:lnTo>
                  <a:lnTo>
                    <a:pt x="6006" y="3571"/>
                  </a:lnTo>
                  <a:close/>
                  <a:moveTo>
                    <a:pt x="5843" y="2435"/>
                  </a:moveTo>
                  <a:lnTo>
                    <a:pt x="5843" y="2598"/>
                  </a:lnTo>
                  <a:lnTo>
                    <a:pt x="6006" y="2598"/>
                  </a:lnTo>
                  <a:lnTo>
                    <a:pt x="6006" y="2435"/>
                  </a:lnTo>
                  <a:lnTo>
                    <a:pt x="5843" y="2435"/>
                  </a:lnTo>
                  <a:close/>
                  <a:moveTo>
                    <a:pt x="6006" y="2273"/>
                  </a:moveTo>
                  <a:lnTo>
                    <a:pt x="6006" y="2110"/>
                  </a:lnTo>
                  <a:lnTo>
                    <a:pt x="5843" y="2110"/>
                  </a:lnTo>
                  <a:lnTo>
                    <a:pt x="5843" y="2273"/>
                  </a:lnTo>
                  <a:lnTo>
                    <a:pt x="6006" y="2273"/>
                  </a:lnTo>
                  <a:close/>
                  <a:moveTo>
                    <a:pt x="5843" y="1137"/>
                  </a:moveTo>
                  <a:lnTo>
                    <a:pt x="5843" y="1298"/>
                  </a:lnTo>
                  <a:lnTo>
                    <a:pt x="6006" y="1298"/>
                  </a:lnTo>
                  <a:lnTo>
                    <a:pt x="6006" y="1137"/>
                  </a:lnTo>
                  <a:lnTo>
                    <a:pt x="5843" y="1137"/>
                  </a:lnTo>
                  <a:close/>
                  <a:moveTo>
                    <a:pt x="6006" y="974"/>
                  </a:moveTo>
                  <a:lnTo>
                    <a:pt x="6006" y="812"/>
                  </a:lnTo>
                  <a:lnTo>
                    <a:pt x="5843" y="812"/>
                  </a:lnTo>
                  <a:lnTo>
                    <a:pt x="5843" y="974"/>
                  </a:lnTo>
                  <a:lnTo>
                    <a:pt x="6006" y="974"/>
                  </a:lnTo>
                  <a:close/>
                  <a:moveTo>
                    <a:pt x="5518" y="974"/>
                  </a:moveTo>
                  <a:lnTo>
                    <a:pt x="5681" y="974"/>
                  </a:lnTo>
                  <a:lnTo>
                    <a:pt x="5681" y="812"/>
                  </a:lnTo>
                  <a:lnTo>
                    <a:pt x="5518" y="812"/>
                  </a:lnTo>
                  <a:lnTo>
                    <a:pt x="5518" y="974"/>
                  </a:lnTo>
                  <a:close/>
                  <a:moveTo>
                    <a:pt x="5518" y="1298"/>
                  </a:moveTo>
                  <a:lnTo>
                    <a:pt x="5681" y="1298"/>
                  </a:lnTo>
                  <a:lnTo>
                    <a:pt x="5681" y="1137"/>
                  </a:lnTo>
                  <a:lnTo>
                    <a:pt x="5518" y="1137"/>
                  </a:lnTo>
                  <a:lnTo>
                    <a:pt x="5518" y="1298"/>
                  </a:lnTo>
                  <a:close/>
                  <a:moveTo>
                    <a:pt x="5518" y="1947"/>
                  </a:moveTo>
                  <a:lnTo>
                    <a:pt x="5681" y="1947"/>
                  </a:lnTo>
                  <a:lnTo>
                    <a:pt x="5681" y="1786"/>
                  </a:lnTo>
                  <a:lnTo>
                    <a:pt x="5843" y="1786"/>
                  </a:lnTo>
                  <a:lnTo>
                    <a:pt x="5843" y="1947"/>
                  </a:lnTo>
                  <a:lnTo>
                    <a:pt x="6006" y="1947"/>
                  </a:lnTo>
                  <a:lnTo>
                    <a:pt x="6006" y="1786"/>
                  </a:lnTo>
                  <a:lnTo>
                    <a:pt x="5843" y="1786"/>
                  </a:lnTo>
                  <a:lnTo>
                    <a:pt x="5843" y="1623"/>
                  </a:lnTo>
                  <a:lnTo>
                    <a:pt x="6006" y="1623"/>
                  </a:lnTo>
                  <a:lnTo>
                    <a:pt x="6006" y="1461"/>
                  </a:lnTo>
                  <a:lnTo>
                    <a:pt x="5843" y="1461"/>
                  </a:lnTo>
                  <a:lnTo>
                    <a:pt x="5843" y="1623"/>
                  </a:lnTo>
                  <a:lnTo>
                    <a:pt x="5681" y="1623"/>
                  </a:lnTo>
                  <a:lnTo>
                    <a:pt x="5681" y="1461"/>
                  </a:lnTo>
                  <a:lnTo>
                    <a:pt x="5518" y="1461"/>
                  </a:lnTo>
                  <a:lnTo>
                    <a:pt x="5518" y="1623"/>
                  </a:lnTo>
                  <a:lnTo>
                    <a:pt x="5681" y="1623"/>
                  </a:lnTo>
                  <a:lnTo>
                    <a:pt x="5681" y="1786"/>
                  </a:lnTo>
                  <a:lnTo>
                    <a:pt x="5518" y="1786"/>
                  </a:lnTo>
                  <a:lnTo>
                    <a:pt x="5518" y="1947"/>
                  </a:lnTo>
                  <a:close/>
                  <a:moveTo>
                    <a:pt x="5518" y="2273"/>
                  </a:moveTo>
                  <a:lnTo>
                    <a:pt x="5681" y="2273"/>
                  </a:lnTo>
                  <a:lnTo>
                    <a:pt x="5681" y="2110"/>
                  </a:lnTo>
                  <a:lnTo>
                    <a:pt x="5518" y="2110"/>
                  </a:lnTo>
                  <a:lnTo>
                    <a:pt x="5518" y="2273"/>
                  </a:lnTo>
                  <a:close/>
                  <a:moveTo>
                    <a:pt x="5518" y="2598"/>
                  </a:moveTo>
                  <a:lnTo>
                    <a:pt x="5681" y="2598"/>
                  </a:lnTo>
                  <a:lnTo>
                    <a:pt x="5681" y="2435"/>
                  </a:lnTo>
                  <a:lnTo>
                    <a:pt x="5518" y="2435"/>
                  </a:lnTo>
                  <a:lnTo>
                    <a:pt x="5518" y="2598"/>
                  </a:lnTo>
                  <a:close/>
                  <a:moveTo>
                    <a:pt x="5518" y="3247"/>
                  </a:moveTo>
                  <a:lnTo>
                    <a:pt x="5681" y="3247"/>
                  </a:lnTo>
                  <a:lnTo>
                    <a:pt x="5681" y="3084"/>
                  </a:lnTo>
                  <a:lnTo>
                    <a:pt x="5843" y="3084"/>
                  </a:lnTo>
                  <a:lnTo>
                    <a:pt x="5843" y="3247"/>
                  </a:lnTo>
                  <a:lnTo>
                    <a:pt x="6006" y="3247"/>
                  </a:lnTo>
                  <a:lnTo>
                    <a:pt x="6006" y="3084"/>
                  </a:lnTo>
                  <a:lnTo>
                    <a:pt x="5843" y="3084"/>
                  </a:lnTo>
                  <a:lnTo>
                    <a:pt x="5843" y="2922"/>
                  </a:lnTo>
                  <a:lnTo>
                    <a:pt x="6006" y="2922"/>
                  </a:lnTo>
                  <a:lnTo>
                    <a:pt x="6006" y="2759"/>
                  </a:lnTo>
                  <a:lnTo>
                    <a:pt x="5843" y="2759"/>
                  </a:lnTo>
                  <a:lnTo>
                    <a:pt x="5843" y="2922"/>
                  </a:lnTo>
                  <a:lnTo>
                    <a:pt x="5681" y="2922"/>
                  </a:lnTo>
                  <a:lnTo>
                    <a:pt x="5681" y="2759"/>
                  </a:lnTo>
                  <a:lnTo>
                    <a:pt x="5518" y="2759"/>
                  </a:lnTo>
                  <a:lnTo>
                    <a:pt x="5518" y="2922"/>
                  </a:lnTo>
                  <a:lnTo>
                    <a:pt x="5681" y="2922"/>
                  </a:lnTo>
                  <a:lnTo>
                    <a:pt x="5681" y="3084"/>
                  </a:lnTo>
                  <a:lnTo>
                    <a:pt x="5518" y="3084"/>
                  </a:lnTo>
                  <a:lnTo>
                    <a:pt x="5518" y="3247"/>
                  </a:lnTo>
                  <a:close/>
                  <a:moveTo>
                    <a:pt x="5518" y="3571"/>
                  </a:moveTo>
                  <a:lnTo>
                    <a:pt x="5681" y="3571"/>
                  </a:lnTo>
                  <a:lnTo>
                    <a:pt x="5681" y="3408"/>
                  </a:lnTo>
                  <a:lnTo>
                    <a:pt x="5518" y="3408"/>
                  </a:lnTo>
                  <a:lnTo>
                    <a:pt x="5518" y="3571"/>
                  </a:lnTo>
                  <a:close/>
                  <a:moveTo>
                    <a:pt x="5518" y="3896"/>
                  </a:moveTo>
                  <a:lnTo>
                    <a:pt x="5681" y="3896"/>
                  </a:lnTo>
                  <a:lnTo>
                    <a:pt x="5681" y="3733"/>
                  </a:lnTo>
                  <a:lnTo>
                    <a:pt x="5518" y="3733"/>
                  </a:lnTo>
                  <a:lnTo>
                    <a:pt x="5518" y="3896"/>
                  </a:lnTo>
                  <a:close/>
                  <a:moveTo>
                    <a:pt x="5518" y="4545"/>
                  </a:moveTo>
                  <a:lnTo>
                    <a:pt x="5681" y="4545"/>
                  </a:lnTo>
                  <a:lnTo>
                    <a:pt x="5681" y="4382"/>
                  </a:lnTo>
                  <a:lnTo>
                    <a:pt x="5843" y="4382"/>
                  </a:lnTo>
                  <a:lnTo>
                    <a:pt x="5843" y="4545"/>
                  </a:lnTo>
                  <a:lnTo>
                    <a:pt x="6006" y="4545"/>
                  </a:lnTo>
                  <a:lnTo>
                    <a:pt x="6006" y="4382"/>
                  </a:lnTo>
                  <a:lnTo>
                    <a:pt x="5843" y="4382"/>
                  </a:lnTo>
                  <a:lnTo>
                    <a:pt x="5843" y="4220"/>
                  </a:lnTo>
                  <a:lnTo>
                    <a:pt x="6006" y="4220"/>
                  </a:lnTo>
                  <a:lnTo>
                    <a:pt x="6006" y="4058"/>
                  </a:lnTo>
                  <a:lnTo>
                    <a:pt x="5843" y="4058"/>
                  </a:lnTo>
                  <a:lnTo>
                    <a:pt x="5843" y="4220"/>
                  </a:lnTo>
                  <a:lnTo>
                    <a:pt x="5681" y="4220"/>
                  </a:lnTo>
                  <a:lnTo>
                    <a:pt x="5681" y="4058"/>
                  </a:lnTo>
                  <a:lnTo>
                    <a:pt x="5518" y="4058"/>
                  </a:lnTo>
                  <a:lnTo>
                    <a:pt x="5518" y="4220"/>
                  </a:lnTo>
                  <a:lnTo>
                    <a:pt x="5681" y="4220"/>
                  </a:lnTo>
                  <a:lnTo>
                    <a:pt x="5681" y="4382"/>
                  </a:lnTo>
                  <a:lnTo>
                    <a:pt x="5518" y="4382"/>
                  </a:lnTo>
                  <a:lnTo>
                    <a:pt x="5518" y="4545"/>
                  </a:lnTo>
                  <a:close/>
                  <a:moveTo>
                    <a:pt x="5518" y="4869"/>
                  </a:moveTo>
                  <a:lnTo>
                    <a:pt x="5681" y="4869"/>
                  </a:lnTo>
                  <a:lnTo>
                    <a:pt x="5681" y="4707"/>
                  </a:lnTo>
                  <a:lnTo>
                    <a:pt x="5518" y="4707"/>
                  </a:lnTo>
                  <a:lnTo>
                    <a:pt x="5518" y="4869"/>
                  </a:lnTo>
                  <a:close/>
                  <a:moveTo>
                    <a:pt x="5518" y="5194"/>
                  </a:moveTo>
                  <a:lnTo>
                    <a:pt x="5681" y="5194"/>
                  </a:lnTo>
                  <a:lnTo>
                    <a:pt x="5681" y="5031"/>
                  </a:lnTo>
                  <a:lnTo>
                    <a:pt x="5518" y="5031"/>
                  </a:lnTo>
                  <a:lnTo>
                    <a:pt x="5518" y="5194"/>
                  </a:lnTo>
                  <a:close/>
                  <a:moveTo>
                    <a:pt x="5518" y="5843"/>
                  </a:moveTo>
                  <a:lnTo>
                    <a:pt x="5681" y="5843"/>
                  </a:lnTo>
                  <a:lnTo>
                    <a:pt x="5681" y="5681"/>
                  </a:lnTo>
                  <a:lnTo>
                    <a:pt x="5843" y="5681"/>
                  </a:lnTo>
                  <a:lnTo>
                    <a:pt x="5843" y="5843"/>
                  </a:lnTo>
                  <a:lnTo>
                    <a:pt x="6006" y="5843"/>
                  </a:lnTo>
                  <a:lnTo>
                    <a:pt x="6006" y="5681"/>
                  </a:lnTo>
                  <a:lnTo>
                    <a:pt x="5843" y="5681"/>
                  </a:lnTo>
                  <a:lnTo>
                    <a:pt x="5843" y="5519"/>
                  </a:lnTo>
                  <a:lnTo>
                    <a:pt x="6006" y="5519"/>
                  </a:lnTo>
                  <a:lnTo>
                    <a:pt x="6006" y="5357"/>
                  </a:lnTo>
                  <a:lnTo>
                    <a:pt x="5843" y="5357"/>
                  </a:lnTo>
                  <a:lnTo>
                    <a:pt x="5843" y="5519"/>
                  </a:lnTo>
                  <a:lnTo>
                    <a:pt x="5681" y="5519"/>
                  </a:lnTo>
                  <a:lnTo>
                    <a:pt x="5681" y="5357"/>
                  </a:lnTo>
                  <a:lnTo>
                    <a:pt x="5518" y="5357"/>
                  </a:lnTo>
                  <a:lnTo>
                    <a:pt x="5518" y="5519"/>
                  </a:lnTo>
                  <a:lnTo>
                    <a:pt x="5681" y="5519"/>
                  </a:lnTo>
                  <a:lnTo>
                    <a:pt x="5681" y="5681"/>
                  </a:lnTo>
                  <a:lnTo>
                    <a:pt x="5518" y="5681"/>
                  </a:lnTo>
                  <a:lnTo>
                    <a:pt x="5518" y="5843"/>
                  </a:lnTo>
                  <a:close/>
                  <a:moveTo>
                    <a:pt x="5518" y="6168"/>
                  </a:moveTo>
                  <a:lnTo>
                    <a:pt x="5681" y="6168"/>
                  </a:lnTo>
                  <a:lnTo>
                    <a:pt x="5681" y="6006"/>
                  </a:lnTo>
                  <a:lnTo>
                    <a:pt x="5518" y="6006"/>
                  </a:lnTo>
                  <a:lnTo>
                    <a:pt x="5518" y="6168"/>
                  </a:lnTo>
                  <a:close/>
                  <a:moveTo>
                    <a:pt x="5518" y="6492"/>
                  </a:moveTo>
                  <a:lnTo>
                    <a:pt x="5681" y="6492"/>
                  </a:lnTo>
                  <a:lnTo>
                    <a:pt x="5681" y="6331"/>
                  </a:lnTo>
                  <a:lnTo>
                    <a:pt x="5518" y="6331"/>
                  </a:lnTo>
                  <a:lnTo>
                    <a:pt x="5518" y="6492"/>
                  </a:lnTo>
                  <a:close/>
                  <a:moveTo>
                    <a:pt x="5518" y="7141"/>
                  </a:moveTo>
                  <a:lnTo>
                    <a:pt x="5681" y="7141"/>
                  </a:lnTo>
                  <a:lnTo>
                    <a:pt x="5681" y="6980"/>
                  </a:lnTo>
                  <a:lnTo>
                    <a:pt x="5843" y="6980"/>
                  </a:lnTo>
                  <a:lnTo>
                    <a:pt x="5843" y="7141"/>
                  </a:lnTo>
                  <a:lnTo>
                    <a:pt x="6006" y="7141"/>
                  </a:lnTo>
                  <a:lnTo>
                    <a:pt x="6006" y="6980"/>
                  </a:lnTo>
                  <a:lnTo>
                    <a:pt x="5843" y="6980"/>
                  </a:lnTo>
                  <a:lnTo>
                    <a:pt x="5843" y="6817"/>
                  </a:lnTo>
                  <a:lnTo>
                    <a:pt x="6006" y="6817"/>
                  </a:lnTo>
                  <a:lnTo>
                    <a:pt x="6006" y="6655"/>
                  </a:lnTo>
                  <a:lnTo>
                    <a:pt x="5843" y="6655"/>
                  </a:lnTo>
                  <a:lnTo>
                    <a:pt x="5843" y="6817"/>
                  </a:lnTo>
                  <a:lnTo>
                    <a:pt x="5681" y="6817"/>
                  </a:lnTo>
                  <a:lnTo>
                    <a:pt x="5681" y="6655"/>
                  </a:lnTo>
                  <a:lnTo>
                    <a:pt x="5518" y="6655"/>
                  </a:lnTo>
                  <a:lnTo>
                    <a:pt x="5518" y="6817"/>
                  </a:lnTo>
                  <a:lnTo>
                    <a:pt x="5681" y="6817"/>
                  </a:lnTo>
                  <a:lnTo>
                    <a:pt x="5681" y="6980"/>
                  </a:lnTo>
                  <a:lnTo>
                    <a:pt x="5518" y="6980"/>
                  </a:lnTo>
                  <a:lnTo>
                    <a:pt x="5518" y="7141"/>
                  </a:lnTo>
                  <a:close/>
                  <a:moveTo>
                    <a:pt x="5518" y="7466"/>
                  </a:moveTo>
                  <a:lnTo>
                    <a:pt x="5681" y="7466"/>
                  </a:lnTo>
                  <a:lnTo>
                    <a:pt x="5681" y="7304"/>
                  </a:lnTo>
                  <a:lnTo>
                    <a:pt x="5518" y="7304"/>
                  </a:lnTo>
                  <a:lnTo>
                    <a:pt x="5518" y="7466"/>
                  </a:lnTo>
                  <a:close/>
                  <a:moveTo>
                    <a:pt x="5357" y="2598"/>
                  </a:moveTo>
                  <a:lnTo>
                    <a:pt x="5357" y="2435"/>
                  </a:lnTo>
                  <a:lnTo>
                    <a:pt x="5194" y="2435"/>
                  </a:lnTo>
                  <a:lnTo>
                    <a:pt x="5194" y="2273"/>
                  </a:lnTo>
                  <a:lnTo>
                    <a:pt x="5357" y="2273"/>
                  </a:lnTo>
                  <a:lnTo>
                    <a:pt x="5357" y="2110"/>
                  </a:lnTo>
                  <a:lnTo>
                    <a:pt x="5194" y="2110"/>
                  </a:lnTo>
                  <a:lnTo>
                    <a:pt x="5194" y="2273"/>
                  </a:lnTo>
                  <a:lnTo>
                    <a:pt x="5032" y="2273"/>
                  </a:lnTo>
                  <a:lnTo>
                    <a:pt x="5032" y="2110"/>
                  </a:lnTo>
                  <a:lnTo>
                    <a:pt x="4869" y="2110"/>
                  </a:lnTo>
                  <a:lnTo>
                    <a:pt x="4869" y="2273"/>
                  </a:lnTo>
                  <a:lnTo>
                    <a:pt x="5032" y="2273"/>
                  </a:lnTo>
                  <a:lnTo>
                    <a:pt x="5032" y="2435"/>
                  </a:lnTo>
                  <a:lnTo>
                    <a:pt x="4869" y="2435"/>
                  </a:lnTo>
                  <a:lnTo>
                    <a:pt x="4869" y="2598"/>
                  </a:lnTo>
                  <a:lnTo>
                    <a:pt x="5032" y="2598"/>
                  </a:lnTo>
                  <a:lnTo>
                    <a:pt x="5032" y="2435"/>
                  </a:lnTo>
                  <a:lnTo>
                    <a:pt x="5194" y="2435"/>
                  </a:lnTo>
                  <a:lnTo>
                    <a:pt x="5194" y="2598"/>
                  </a:lnTo>
                  <a:lnTo>
                    <a:pt x="5357" y="2598"/>
                  </a:lnTo>
                  <a:close/>
                  <a:moveTo>
                    <a:pt x="5357" y="7790"/>
                  </a:moveTo>
                  <a:lnTo>
                    <a:pt x="5357" y="7629"/>
                  </a:lnTo>
                  <a:lnTo>
                    <a:pt x="5194" y="7629"/>
                  </a:lnTo>
                  <a:lnTo>
                    <a:pt x="5194" y="7466"/>
                  </a:lnTo>
                  <a:lnTo>
                    <a:pt x="5357" y="7466"/>
                  </a:lnTo>
                  <a:lnTo>
                    <a:pt x="5357" y="7304"/>
                  </a:lnTo>
                  <a:lnTo>
                    <a:pt x="5194" y="7304"/>
                  </a:lnTo>
                  <a:lnTo>
                    <a:pt x="5194" y="7466"/>
                  </a:lnTo>
                  <a:lnTo>
                    <a:pt x="5032" y="7466"/>
                  </a:lnTo>
                  <a:lnTo>
                    <a:pt x="5032" y="7304"/>
                  </a:lnTo>
                  <a:lnTo>
                    <a:pt x="4869" y="7304"/>
                  </a:lnTo>
                  <a:lnTo>
                    <a:pt x="4869" y="7466"/>
                  </a:lnTo>
                  <a:lnTo>
                    <a:pt x="5032" y="7466"/>
                  </a:lnTo>
                  <a:lnTo>
                    <a:pt x="5032" y="7629"/>
                  </a:lnTo>
                  <a:lnTo>
                    <a:pt x="4869" y="7629"/>
                  </a:lnTo>
                  <a:lnTo>
                    <a:pt x="4869" y="7790"/>
                  </a:lnTo>
                  <a:lnTo>
                    <a:pt x="5032" y="7790"/>
                  </a:lnTo>
                  <a:lnTo>
                    <a:pt x="5032" y="7629"/>
                  </a:lnTo>
                  <a:lnTo>
                    <a:pt x="5194" y="7629"/>
                  </a:lnTo>
                  <a:lnTo>
                    <a:pt x="5194" y="7790"/>
                  </a:lnTo>
                  <a:lnTo>
                    <a:pt x="5357" y="7790"/>
                  </a:lnTo>
                  <a:close/>
                  <a:moveTo>
                    <a:pt x="5681" y="7790"/>
                  </a:moveTo>
                  <a:lnTo>
                    <a:pt x="5681" y="7629"/>
                  </a:lnTo>
                  <a:lnTo>
                    <a:pt x="5518" y="7629"/>
                  </a:lnTo>
                  <a:lnTo>
                    <a:pt x="5518" y="7790"/>
                  </a:lnTo>
                  <a:lnTo>
                    <a:pt x="5681" y="7790"/>
                  </a:lnTo>
                  <a:close/>
                  <a:moveTo>
                    <a:pt x="6006" y="7790"/>
                  </a:moveTo>
                  <a:lnTo>
                    <a:pt x="6006" y="7629"/>
                  </a:lnTo>
                  <a:lnTo>
                    <a:pt x="5843" y="7629"/>
                  </a:lnTo>
                  <a:lnTo>
                    <a:pt x="5843" y="7790"/>
                  </a:lnTo>
                  <a:lnTo>
                    <a:pt x="6006" y="7790"/>
                  </a:lnTo>
                  <a:close/>
                  <a:moveTo>
                    <a:pt x="6330" y="7790"/>
                  </a:moveTo>
                  <a:lnTo>
                    <a:pt x="6330" y="7629"/>
                  </a:lnTo>
                  <a:lnTo>
                    <a:pt x="6167" y="7629"/>
                  </a:lnTo>
                  <a:lnTo>
                    <a:pt x="6167" y="7790"/>
                  </a:lnTo>
                  <a:lnTo>
                    <a:pt x="6330" y="7790"/>
                  </a:lnTo>
                  <a:close/>
                  <a:moveTo>
                    <a:pt x="6655" y="7790"/>
                  </a:moveTo>
                  <a:lnTo>
                    <a:pt x="6655" y="7629"/>
                  </a:lnTo>
                  <a:lnTo>
                    <a:pt x="6492" y="7629"/>
                  </a:lnTo>
                  <a:lnTo>
                    <a:pt x="6492" y="7790"/>
                  </a:lnTo>
                  <a:lnTo>
                    <a:pt x="6655" y="7790"/>
                  </a:lnTo>
                  <a:close/>
                  <a:moveTo>
                    <a:pt x="7304" y="7790"/>
                  </a:moveTo>
                  <a:lnTo>
                    <a:pt x="7304" y="7629"/>
                  </a:lnTo>
                  <a:lnTo>
                    <a:pt x="7141" y="7629"/>
                  </a:lnTo>
                  <a:lnTo>
                    <a:pt x="7141" y="7790"/>
                  </a:lnTo>
                  <a:lnTo>
                    <a:pt x="7304" y="7790"/>
                  </a:lnTo>
                  <a:close/>
                  <a:moveTo>
                    <a:pt x="8277" y="7790"/>
                  </a:moveTo>
                  <a:lnTo>
                    <a:pt x="8277" y="7629"/>
                  </a:lnTo>
                  <a:lnTo>
                    <a:pt x="8116" y="7629"/>
                  </a:lnTo>
                  <a:lnTo>
                    <a:pt x="8116" y="7790"/>
                  </a:lnTo>
                  <a:lnTo>
                    <a:pt x="8277" y="7790"/>
                  </a:lnTo>
                  <a:close/>
                  <a:moveTo>
                    <a:pt x="3896" y="5194"/>
                  </a:moveTo>
                  <a:lnTo>
                    <a:pt x="3896" y="5357"/>
                  </a:lnTo>
                  <a:lnTo>
                    <a:pt x="4057" y="5357"/>
                  </a:lnTo>
                  <a:lnTo>
                    <a:pt x="4057" y="5194"/>
                  </a:lnTo>
                  <a:lnTo>
                    <a:pt x="3896" y="5194"/>
                  </a:lnTo>
                  <a:close/>
                  <a:moveTo>
                    <a:pt x="3896" y="5031"/>
                  </a:moveTo>
                  <a:lnTo>
                    <a:pt x="3733" y="5031"/>
                  </a:lnTo>
                  <a:lnTo>
                    <a:pt x="3733" y="5194"/>
                  </a:lnTo>
                  <a:lnTo>
                    <a:pt x="3896" y="5194"/>
                  </a:lnTo>
                  <a:lnTo>
                    <a:pt x="3896" y="5031"/>
                  </a:lnTo>
                  <a:close/>
                  <a:moveTo>
                    <a:pt x="4382" y="5194"/>
                  </a:moveTo>
                  <a:lnTo>
                    <a:pt x="4220" y="5194"/>
                  </a:lnTo>
                  <a:lnTo>
                    <a:pt x="4220" y="5357"/>
                  </a:lnTo>
                  <a:lnTo>
                    <a:pt x="4382" y="5357"/>
                  </a:lnTo>
                  <a:lnTo>
                    <a:pt x="4382" y="5519"/>
                  </a:lnTo>
                  <a:lnTo>
                    <a:pt x="4545" y="5519"/>
                  </a:lnTo>
                  <a:lnTo>
                    <a:pt x="4545" y="5357"/>
                  </a:lnTo>
                  <a:lnTo>
                    <a:pt x="4707" y="5357"/>
                  </a:lnTo>
                  <a:lnTo>
                    <a:pt x="4707" y="5194"/>
                  </a:lnTo>
                  <a:lnTo>
                    <a:pt x="4545" y="5194"/>
                  </a:lnTo>
                  <a:lnTo>
                    <a:pt x="4545" y="5031"/>
                  </a:lnTo>
                  <a:lnTo>
                    <a:pt x="4382" y="5031"/>
                  </a:lnTo>
                  <a:lnTo>
                    <a:pt x="4382" y="5194"/>
                  </a:lnTo>
                  <a:close/>
                  <a:moveTo>
                    <a:pt x="3733" y="5194"/>
                  </a:moveTo>
                  <a:lnTo>
                    <a:pt x="3571" y="5194"/>
                  </a:lnTo>
                  <a:lnTo>
                    <a:pt x="3571" y="5357"/>
                  </a:lnTo>
                  <a:lnTo>
                    <a:pt x="3733" y="5357"/>
                  </a:lnTo>
                  <a:lnTo>
                    <a:pt x="3733" y="5194"/>
                  </a:lnTo>
                  <a:close/>
                  <a:moveTo>
                    <a:pt x="3896" y="0"/>
                  </a:moveTo>
                  <a:lnTo>
                    <a:pt x="3896" y="163"/>
                  </a:lnTo>
                  <a:lnTo>
                    <a:pt x="4057" y="163"/>
                  </a:lnTo>
                  <a:lnTo>
                    <a:pt x="4057" y="0"/>
                  </a:lnTo>
                  <a:lnTo>
                    <a:pt x="3896" y="0"/>
                  </a:lnTo>
                  <a:close/>
                  <a:moveTo>
                    <a:pt x="3733" y="0"/>
                  </a:moveTo>
                  <a:lnTo>
                    <a:pt x="3571" y="0"/>
                  </a:lnTo>
                  <a:lnTo>
                    <a:pt x="3571" y="163"/>
                  </a:lnTo>
                  <a:lnTo>
                    <a:pt x="3733" y="163"/>
                  </a:lnTo>
                  <a:lnTo>
                    <a:pt x="3733" y="0"/>
                  </a:lnTo>
                  <a:close/>
                  <a:moveTo>
                    <a:pt x="3246" y="0"/>
                  </a:moveTo>
                  <a:lnTo>
                    <a:pt x="3246" y="163"/>
                  </a:lnTo>
                  <a:lnTo>
                    <a:pt x="3408" y="163"/>
                  </a:lnTo>
                  <a:lnTo>
                    <a:pt x="3408" y="0"/>
                  </a:lnTo>
                  <a:lnTo>
                    <a:pt x="3246" y="0"/>
                  </a:lnTo>
                  <a:close/>
                  <a:moveTo>
                    <a:pt x="3084" y="0"/>
                  </a:moveTo>
                  <a:lnTo>
                    <a:pt x="2922" y="0"/>
                  </a:lnTo>
                  <a:lnTo>
                    <a:pt x="2922" y="163"/>
                  </a:lnTo>
                  <a:lnTo>
                    <a:pt x="3084" y="163"/>
                  </a:lnTo>
                  <a:lnTo>
                    <a:pt x="3084" y="0"/>
                  </a:lnTo>
                  <a:close/>
                  <a:moveTo>
                    <a:pt x="2597" y="0"/>
                  </a:moveTo>
                  <a:lnTo>
                    <a:pt x="2597" y="163"/>
                  </a:lnTo>
                  <a:lnTo>
                    <a:pt x="2759" y="163"/>
                  </a:lnTo>
                  <a:lnTo>
                    <a:pt x="2759" y="0"/>
                  </a:lnTo>
                  <a:lnTo>
                    <a:pt x="2597" y="0"/>
                  </a:lnTo>
                  <a:close/>
                  <a:moveTo>
                    <a:pt x="2273" y="163"/>
                  </a:moveTo>
                  <a:lnTo>
                    <a:pt x="2435" y="163"/>
                  </a:lnTo>
                  <a:lnTo>
                    <a:pt x="2435" y="0"/>
                  </a:lnTo>
                  <a:lnTo>
                    <a:pt x="2273" y="0"/>
                  </a:lnTo>
                  <a:lnTo>
                    <a:pt x="2273" y="163"/>
                  </a:lnTo>
                  <a:close/>
                  <a:moveTo>
                    <a:pt x="1948" y="163"/>
                  </a:moveTo>
                  <a:lnTo>
                    <a:pt x="2110" y="163"/>
                  </a:lnTo>
                  <a:lnTo>
                    <a:pt x="2110" y="0"/>
                  </a:lnTo>
                  <a:lnTo>
                    <a:pt x="1948" y="0"/>
                  </a:lnTo>
                  <a:lnTo>
                    <a:pt x="1948" y="163"/>
                  </a:lnTo>
                  <a:close/>
                  <a:moveTo>
                    <a:pt x="1624" y="163"/>
                  </a:moveTo>
                  <a:lnTo>
                    <a:pt x="1786" y="163"/>
                  </a:lnTo>
                  <a:lnTo>
                    <a:pt x="1786" y="0"/>
                  </a:lnTo>
                  <a:lnTo>
                    <a:pt x="1624" y="0"/>
                  </a:lnTo>
                  <a:lnTo>
                    <a:pt x="1624" y="163"/>
                  </a:lnTo>
                  <a:close/>
                  <a:moveTo>
                    <a:pt x="974" y="163"/>
                  </a:moveTo>
                  <a:lnTo>
                    <a:pt x="1136" y="163"/>
                  </a:lnTo>
                  <a:lnTo>
                    <a:pt x="1136" y="0"/>
                  </a:lnTo>
                  <a:lnTo>
                    <a:pt x="974" y="0"/>
                  </a:lnTo>
                  <a:lnTo>
                    <a:pt x="974" y="163"/>
                  </a:lnTo>
                  <a:close/>
                  <a:moveTo>
                    <a:pt x="3896" y="649"/>
                  </a:moveTo>
                  <a:lnTo>
                    <a:pt x="3896" y="812"/>
                  </a:lnTo>
                  <a:lnTo>
                    <a:pt x="4057" y="812"/>
                  </a:lnTo>
                  <a:lnTo>
                    <a:pt x="4057" y="649"/>
                  </a:lnTo>
                  <a:lnTo>
                    <a:pt x="3896" y="649"/>
                  </a:lnTo>
                  <a:close/>
                  <a:moveTo>
                    <a:pt x="3733" y="649"/>
                  </a:moveTo>
                  <a:lnTo>
                    <a:pt x="3571" y="649"/>
                  </a:lnTo>
                  <a:lnTo>
                    <a:pt x="3571" y="812"/>
                  </a:lnTo>
                  <a:lnTo>
                    <a:pt x="3733" y="812"/>
                  </a:lnTo>
                  <a:lnTo>
                    <a:pt x="3733" y="649"/>
                  </a:lnTo>
                  <a:close/>
                  <a:moveTo>
                    <a:pt x="3246" y="649"/>
                  </a:moveTo>
                  <a:lnTo>
                    <a:pt x="3246" y="812"/>
                  </a:lnTo>
                  <a:lnTo>
                    <a:pt x="3408" y="812"/>
                  </a:lnTo>
                  <a:lnTo>
                    <a:pt x="3408" y="649"/>
                  </a:lnTo>
                  <a:lnTo>
                    <a:pt x="3246" y="649"/>
                  </a:lnTo>
                  <a:close/>
                  <a:moveTo>
                    <a:pt x="3084" y="649"/>
                  </a:moveTo>
                  <a:lnTo>
                    <a:pt x="2922" y="649"/>
                  </a:lnTo>
                  <a:lnTo>
                    <a:pt x="2922" y="812"/>
                  </a:lnTo>
                  <a:lnTo>
                    <a:pt x="3084" y="812"/>
                  </a:lnTo>
                  <a:lnTo>
                    <a:pt x="3084" y="649"/>
                  </a:lnTo>
                  <a:close/>
                  <a:moveTo>
                    <a:pt x="2597" y="649"/>
                  </a:moveTo>
                  <a:lnTo>
                    <a:pt x="2597" y="812"/>
                  </a:lnTo>
                  <a:lnTo>
                    <a:pt x="2759" y="812"/>
                  </a:lnTo>
                  <a:lnTo>
                    <a:pt x="2759" y="649"/>
                  </a:lnTo>
                  <a:lnTo>
                    <a:pt x="2597" y="649"/>
                  </a:lnTo>
                  <a:close/>
                  <a:moveTo>
                    <a:pt x="2273" y="812"/>
                  </a:moveTo>
                  <a:lnTo>
                    <a:pt x="2435" y="812"/>
                  </a:lnTo>
                  <a:lnTo>
                    <a:pt x="2435" y="649"/>
                  </a:lnTo>
                  <a:lnTo>
                    <a:pt x="2273" y="649"/>
                  </a:lnTo>
                  <a:lnTo>
                    <a:pt x="2273" y="812"/>
                  </a:lnTo>
                  <a:close/>
                  <a:moveTo>
                    <a:pt x="1948" y="812"/>
                  </a:moveTo>
                  <a:lnTo>
                    <a:pt x="2110" y="812"/>
                  </a:lnTo>
                  <a:lnTo>
                    <a:pt x="2110" y="649"/>
                  </a:lnTo>
                  <a:lnTo>
                    <a:pt x="1948" y="649"/>
                  </a:lnTo>
                  <a:lnTo>
                    <a:pt x="1948" y="812"/>
                  </a:lnTo>
                  <a:close/>
                  <a:moveTo>
                    <a:pt x="1624" y="812"/>
                  </a:moveTo>
                  <a:lnTo>
                    <a:pt x="1786" y="812"/>
                  </a:lnTo>
                  <a:lnTo>
                    <a:pt x="1786" y="649"/>
                  </a:lnTo>
                  <a:lnTo>
                    <a:pt x="1624" y="649"/>
                  </a:lnTo>
                  <a:lnTo>
                    <a:pt x="1624" y="812"/>
                  </a:lnTo>
                  <a:close/>
                  <a:moveTo>
                    <a:pt x="1299" y="812"/>
                  </a:moveTo>
                  <a:lnTo>
                    <a:pt x="1461" y="812"/>
                  </a:lnTo>
                  <a:lnTo>
                    <a:pt x="1461" y="649"/>
                  </a:lnTo>
                  <a:lnTo>
                    <a:pt x="1299" y="649"/>
                  </a:lnTo>
                  <a:lnTo>
                    <a:pt x="1299" y="812"/>
                  </a:lnTo>
                  <a:close/>
                  <a:moveTo>
                    <a:pt x="974" y="812"/>
                  </a:moveTo>
                  <a:lnTo>
                    <a:pt x="1136" y="812"/>
                  </a:lnTo>
                  <a:lnTo>
                    <a:pt x="1136" y="649"/>
                  </a:lnTo>
                  <a:lnTo>
                    <a:pt x="974" y="649"/>
                  </a:lnTo>
                  <a:lnTo>
                    <a:pt x="974" y="812"/>
                  </a:lnTo>
                  <a:close/>
                  <a:moveTo>
                    <a:pt x="4057" y="1298"/>
                  </a:moveTo>
                  <a:lnTo>
                    <a:pt x="3896" y="1298"/>
                  </a:lnTo>
                  <a:lnTo>
                    <a:pt x="3896" y="1461"/>
                  </a:lnTo>
                  <a:lnTo>
                    <a:pt x="4057" y="1461"/>
                  </a:lnTo>
                  <a:lnTo>
                    <a:pt x="4057" y="1298"/>
                  </a:lnTo>
                  <a:close/>
                  <a:moveTo>
                    <a:pt x="3733" y="1298"/>
                  </a:moveTo>
                  <a:lnTo>
                    <a:pt x="3571" y="1298"/>
                  </a:lnTo>
                  <a:lnTo>
                    <a:pt x="3571" y="1461"/>
                  </a:lnTo>
                  <a:lnTo>
                    <a:pt x="3733" y="1461"/>
                  </a:lnTo>
                  <a:lnTo>
                    <a:pt x="3733" y="1298"/>
                  </a:lnTo>
                  <a:close/>
                  <a:moveTo>
                    <a:pt x="3246" y="1298"/>
                  </a:moveTo>
                  <a:lnTo>
                    <a:pt x="3246" y="1461"/>
                  </a:lnTo>
                  <a:lnTo>
                    <a:pt x="3408" y="1461"/>
                  </a:lnTo>
                  <a:lnTo>
                    <a:pt x="3408" y="1298"/>
                  </a:lnTo>
                  <a:lnTo>
                    <a:pt x="3246" y="1298"/>
                  </a:lnTo>
                  <a:close/>
                  <a:moveTo>
                    <a:pt x="3084" y="1298"/>
                  </a:moveTo>
                  <a:lnTo>
                    <a:pt x="2922" y="1298"/>
                  </a:lnTo>
                  <a:lnTo>
                    <a:pt x="2922" y="1461"/>
                  </a:lnTo>
                  <a:lnTo>
                    <a:pt x="3084" y="1461"/>
                  </a:lnTo>
                  <a:lnTo>
                    <a:pt x="3084" y="1298"/>
                  </a:lnTo>
                  <a:close/>
                  <a:moveTo>
                    <a:pt x="2597" y="1298"/>
                  </a:moveTo>
                  <a:lnTo>
                    <a:pt x="2597" y="1461"/>
                  </a:lnTo>
                  <a:lnTo>
                    <a:pt x="2759" y="1461"/>
                  </a:lnTo>
                  <a:lnTo>
                    <a:pt x="2759" y="1298"/>
                  </a:lnTo>
                  <a:lnTo>
                    <a:pt x="2597" y="1298"/>
                  </a:lnTo>
                  <a:close/>
                  <a:moveTo>
                    <a:pt x="2273" y="1461"/>
                  </a:moveTo>
                  <a:lnTo>
                    <a:pt x="2435" y="1461"/>
                  </a:lnTo>
                  <a:lnTo>
                    <a:pt x="2435" y="1298"/>
                  </a:lnTo>
                  <a:lnTo>
                    <a:pt x="2273" y="1298"/>
                  </a:lnTo>
                  <a:lnTo>
                    <a:pt x="2273" y="1461"/>
                  </a:lnTo>
                  <a:close/>
                  <a:moveTo>
                    <a:pt x="1948" y="1461"/>
                  </a:moveTo>
                  <a:lnTo>
                    <a:pt x="2110" y="1461"/>
                  </a:lnTo>
                  <a:lnTo>
                    <a:pt x="2110" y="1298"/>
                  </a:lnTo>
                  <a:lnTo>
                    <a:pt x="1948" y="1298"/>
                  </a:lnTo>
                  <a:lnTo>
                    <a:pt x="1948" y="1461"/>
                  </a:lnTo>
                  <a:close/>
                  <a:moveTo>
                    <a:pt x="1624" y="1461"/>
                  </a:moveTo>
                  <a:lnTo>
                    <a:pt x="1786" y="1461"/>
                  </a:lnTo>
                  <a:lnTo>
                    <a:pt x="1786" y="1298"/>
                  </a:lnTo>
                  <a:lnTo>
                    <a:pt x="1624" y="1298"/>
                  </a:lnTo>
                  <a:lnTo>
                    <a:pt x="1624" y="1461"/>
                  </a:lnTo>
                  <a:close/>
                  <a:moveTo>
                    <a:pt x="974" y="1461"/>
                  </a:moveTo>
                  <a:lnTo>
                    <a:pt x="1136" y="1461"/>
                  </a:lnTo>
                  <a:lnTo>
                    <a:pt x="1136" y="1298"/>
                  </a:lnTo>
                  <a:lnTo>
                    <a:pt x="974" y="1298"/>
                  </a:lnTo>
                  <a:lnTo>
                    <a:pt x="974" y="1461"/>
                  </a:lnTo>
                  <a:close/>
                  <a:moveTo>
                    <a:pt x="3896" y="1947"/>
                  </a:moveTo>
                  <a:lnTo>
                    <a:pt x="3896" y="2110"/>
                  </a:lnTo>
                  <a:lnTo>
                    <a:pt x="4057" y="2110"/>
                  </a:lnTo>
                  <a:lnTo>
                    <a:pt x="4057" y="1947"/>
                  </a:lnTo>
                  <a:lnTo>
                    <a:pt x="3896" y="1947"/>
                  </a:lnTo>
                  <a:close/>
                  <a:moveTo>
                    <a:pt x="3733" y="1947"/>
                  </a:moveTo>
                  <a:lnTo>
                    <a:pt x="3571" y="1947"/>
                  </a:lnTo>
                  <a:lnTo>
                    <a:pt x="3571" y="2110"/>
                  </a:lnTo>
                  <a:lnTo>
                    <a:pt x="3733" y="2110"/>
                  </a:lnTo>
                  <a:lnTo>
                    <a:pt x="3733" y="1947"/>
                  </a:lnTo>
                  <a:close/>
                  <a:moveTo>
                    <a:pt x="3408" y="1947"/>
                  </a:moveTo>
                  <a:lnTo>
                    <a:pt x="3246" y="1947"/>
                  </a:lnTo>
                  <a:lnTo>
                    <a:pt x="3246" y="2110"/>
                  </a:lnTo>
                  <a:lnTo>
                    <a:pt x="3408" y="2110"/>
                  </a:lnTo>
                  <a:lnTo>
                    <a:pt x="3408" y="1947"/>
                  </a:lnTo>
                  <a:close/>
                  <a:moveTo>
                    <a:pt x="2922" y="1947"/>
                  </a:moveTo>
                  <a:lnTo>
                    <a:pt x="2922" y="2110"/>
                  </a:lnTo>
                  <a:lnTo>
                    <a:pt x="3084" y="2110"/>
                  </a:lnTo>
                  <a:lnTo>
                    <a:pt x="3084" y="1947"/>
                  </a:lnTo>
                  <a:lnTo>
                    <a:pt x="2922" y="1947"/>
                  </a:lnTo>
                  <a:close/>
                  <a:moveTo>
                    <a:pt x="2759" y="1947"/>
                  </a:moveTo>
                  <a:lnTo>
                    <a:pt x="2597" y="1947"/>
                  </a:lnTo>
                  <a:lnTo>
                    <a:pt x="2597" y="2110"/>
                  </a:lnTo>
                  <a:lnTo>
                    <a:pt x="2759" y="2110"/>
                  </a:lnTo>
                  <a:lnTo>
                    <a:pt x="2759" y="1947"/>
                  </a:lnTo>
                  <a:close/>
                  <a:moveTo>
                    <a:pt x="2273" y="2110"/>
                  </a:moveTo>
                  <a:lnTo>
                    <a:pt x="2435" y="2110"/>
                  </a:lnTo>
                  <a:lnTo>
                    <a:pt x="2435" y="1947"/>
                  </a:lnTo>
                  <a:lnTo>
                    <a:pt x="2273" y="1947"/>
                  </a:lnTo>
                  <a:lnTo>
                    <a:pt x="2273" y="2110"/>
                  </a:lnTo>
                  <a:close/>
                  <a:moveTo>
                    <a:pt x="1948" y="2110"/>
                  </a:moveTo>
                  <a:lnTo>
                    <a:pt x="2110" y="2110"/>
                  </a:lnTo>
                  <a:lnTo>
                    <a:pt x="2110" y="1947"/>
                  </a:lnTo>
                  <a:lnTo>
                    <a:pt x="1948" y="1947"/>
                  </a:lnTo>
                  <a:lnTo>
                    <a:pt x="1948" y="2110"/>
                  </a:lnTo>
                  <a:close/>
                  <a:moveTo>
                    <a:pt x="1624" y="2110"/>
                  </a:moveTo>
                  <a:lnTo>
                    <a:pt x="1786" y="2110"/>
                  </a:lnTo>
                  <a:lnTo>
                    <a:pt x="1786" y="1947"/>
                  </a:lnTo>
                  <a:lnTo>
                    <a:pt x="1624" y="1947"/>
                  </a:lnTo>
                  <a:lnTo>
                    <a:pt x="1624" y="2110"/>
                  </a:lnTo>
                  <a:close/>
                  <a:moveTo>
                    <a:pt x="974" y="2110"/>
                  </a:moveTo>
                  <a:lnTo>
                    <a:pt x="1136" y="2110"/>
                  </a:lnTo>
                  <a:lnTo>
                    <a:pt x="1136" y="1947"/>
                  </a:lnTo>
                  <a:lnTo>
                    <a:pt x="974" y="1947"/>
                  </a:lnTo>
                  <a:lnTo>
                    <a:pt x="974" y="2110"/>
                  </a:lnTo>
                  <a:close/>
                  <a:moveTo>
                    <a:pt x="325" y="2110"/>
                  </a:moveTo>
                  <a:lnTo>
                    <a:pt x="487" y="2110"/>
                  </a:lnTo>
                  <a:lnTo>
                    <a:pt x="487" y="1947"/>
                  </a:lnTo>
                  <a:lnTo>
                    <a:pt x="325" y="1947"/>
                  </a:lnTo>
                  <a:lnTo>
                    <a:pt x="325" y="2110"/>
                  </a:lnTo>
                  <a:close/>
                  <a:moveTo>
                    <a:pt x="4220" y="2435"/>
                  </a:moveTo>
                  <a:lnTo>
                    <a:pt x="4382" y="2435"/>
                  </a:lnTo>
                  <a:lnTo>
                    <a:pt x="4382" y="2273"/>
                  </a:lnTo>
                  <a:lnTo>
                    <a:pt x="4220" y="2273"/>
                  </a:lnTo>
                  <a:lnTo>
                    <a:pt x="4220" y="2435"/>
                  </a:lnTo>
                  <a:close/>
                  <a:moveTo>
                    <a:pt x="3896" y="2273"/>
                  </a:moveTo>
                  <a:lnTo>
                    <a:pt x="3896" y="2435"/>
                  </a:lnTo>
                  <a:lnTo>
                    <a:pt x="4057" y="2435"/>
                  </a:lnTo>
                  <a:lnTo>
                    <a:pt x="4057" y="2273"/>
                  </a:lnTo>
                  <a:lnTo>
                    <a:pt x="3896" y="2273"/>
                  </a:lnTo>
                  <a:close/>
                  <a:moveTo>
                    <a:pt x="3571" y="2273"/>
                  </a:moveTo>
                  <a:lnTo>
                    <a:pt x="3571" y="2435"/>
                  </a:lnTo>
                  <a:lnTo>
                    <a:pt x="3733" y="2435"/>
                  </a:lnTo>
                  <a:lnTo>
                    <a:pt x="3733" y="2273"/>
                  </a:lnTo>
                  <a:lnTo>
                    <a:pt x="3571" y="2273"/>
                  </a:lnTo>
                  <a:close/>
                  <a:moveTo>
                    <a:pt x="3246" y="2435"/>
                  </a:moveTo>
                  <a:lnTo>
                    <a:pt x="3408" y="2435"/>
                  </a:lnTo>
                  <a:lnTo>
                    <a:pt x="3408" y="2273"/>
                  </a:lnTo>
                  <a:lnTo>
                    <a:pt x="3246" y="2273"/>
                  </a:lnTo>
                  <a:lnTo>
                    <a:pt x="3246" y="2435"/>
                  </a:lnTo>
                  <a:close/>
                  <a:moveTo>
                    <a:pt x="2922" y="2435"/>
                  </a:moveTo>
                  <a:lnTo>
                    <a:pt x="3084" y="2435"/>
                  </a:lnTo>
                  <a:lnTo>
                    <a:pt x="3084" y="2273"/>
                  </a:lnTo>
                  <a:lnTo>
                    <a:pt x="2922" y="2273"/>
                  </a:lnTo>
                  <a:lnTo>
                    <a:pt x="2922" y="2435"/>
                  </a:lnTo>
                  <a:close/>
                  <a:moveTo>
                    <a:pt x="2759" y="2273"/>
                  </a:moveTo>
                  <a:lnTo>
                    <a:pt x="2597" y="2273"/>
                  </a:lnTo>
                  <a:lnTo>
                    <a:pt x="2597" y="2435"/>
                  </a:lnTo>
                  <a:lnTo>
                    <a:pt x="2759" y="2435"/>
                  </a:lnTo>
                  <a:lnTo>
                    <a:pt x="2759" y="2273"/>
                  </a:lnTo>
                  <a:close/>
                  <a:moveTo>
                    <a:pt x="2273" y="2435"/>
                  </a:moveTo>
                  <a:lnTo>
                    <a:pt x="2435" y="2435"/>
                  </a:lnTo>
                  <a:lnTo>
                    <a:pt x="2435" y="2273"/>
                  </a:lnTo>
                  <a:lnTo>
                    <a:pt x="2273" y="2273"/>
                  </a:lnTo>
                  <a:lnTo>
                    <a:pt x="2273" y="2435"/>
                  </a:lnTo>
                  <a:close/>
                  <a:moveTo>
                    <a:pt x="1948" y="2435"/>
                  </a:moveTo>
                  <a:lnTo>
                    <a:pt x="2110" y="2435"/>
                  </a:lnTo>
                  <a:lnTo>
                    <a:pt x="2110" y="2273"/>
                  </a:lnTo>
                  <a:lnTo>
                    <a:pt x="1948" y="2273"/>
                  </a:lnTo>
                  <a:lnTo>
                    <a:pt x="1948" y="2435"/>
                  </a:lnTo>
                  <a:close/>
                  <a:moveTo>
                    <a:pt x="1299" y="2435"/>
                  </a:moveTo>
                  <a:lnTo>
                    <a:pt x="1461" y="2435"/>
                  </a:lnTo>
                  <a:lnTo>
                    <a:pt x="1461" y="2273"/>
                  </a:lnTo>
                  <a:lnTo>
                    <a:pt x="1299" y="2273"/>
                  </a:lnTo>
                  <a:lnTo>
                    <a:pt x="1299" y="2435"/>
                  </a:lnTo>
                  <a:close/>
                  <a:moveTo>
                    <a:pt x="649" y="2435"/>
                  </a:moveTo>
                  <a:lnTo>
                    <a:pt x="812" y="2435"/>
                  </a:lnTo>
                  <a:lnTo>
                    <a:pt x="812" y="2273"/>
                  </a:lnTo>
                  <a:lnTo>
                    <a:pt x="649" y="2273"/>
                  </a:lnTo>
                  <a:lnTo>
                    <a:pt x="649" y="2435"/>
                  </a:lnTo>
                  <a:close/>
                  <a:moveTo>
                    <a:pt x="0" y="2435"/>
                  </a:moveTo>
                  <a:lnTo>
                    <a:pt x="163" y="2435"/>
                  </a:lnTo>
                  <a:lnTo>
                    <a:pt x="163" y="2273"/>
                  </a:lnTo>
                  <a:lnTo>
                    <a:pt x="0" y="2273"/>
                  </a:lnTo>
                  <a:lnTo>
                    <a:pt x="0" y="2435"/>
                  </a:lnTo>
                  <a:close/>
                  <a:moveTo>
                    <a:pt x="4057" y="2273"/>
                  </a:moveTo>
                  <a:lnTo>
                    <a:pt x="4220" y="2273"/>
                  </a:lnTo>
                  <a:lnTo>
                    <a:pt x="4220" y="2110"/>
                  </a:lnTo>
                  <a:lnTo>
                    <a:pt x="4057" y="2110"/>
                  </a:lnTo>
                  <a:lnTo>
                    <a:pt x="4057" y="2273"/>
                  </a:lnTo>
                  <a:close/>
                  <a:moveTo>
                    <a:pt x="3408" y="2110"/>
                  </a:moveTo>
                  <a:lnTo>
                    <a:pt x="3408" y="2273"/>
                  </a:lnTo>
                  <a:lnTo>
                    <a:pt x="3571" y="2273"/>
                  </a:lnTo>
                  <a:lnTo>
                    <a:pt x="3571" y="2110"/>
                  </a:lnTo>
                  <a:lnTo>
                    <a:pt x="3408" y="2110"/>
                  </a:lnTo>
                  <a:close/>
                  <a:moveTo>
                    <a:pt x="3084" y="2110"/>
                  </a:moveTo>
                  <a:lnTo>
                    <a:pt x="3084" y="2273"/>
                  </a:lnTo>
                  <a:lnTo>
                    <a:pt x="3246" y="2273"/>
                  </a:lnTo>
                  <a:lnTo>
                    <a:pt x="3246" y="2110"/>
                  </a:lnTo>
                  <a:lnTo>
                    <a:pt x="3084" y="2110"/>
                  </a:lnTo>
                  <a:close/>
                  <a:moveTo>
                    <a:pt x="4057" y="3084"/>
                  </a:moveTo>
                  <a:lnTo>
                    <a:pt x="4057" y="3247"/>
                  </a:lnTo>
                  <a:lnTo>
                    <a:pt x="4220" y="3247"/>
                  </a:lnTo>
                  <a:lnTo>
                    <a:pt x="4220" y="3084"/>
                  </a:lnTo>
                  <a:lnTo>
                    <a:pt x="4057" y="3084"/>
                  </a:lnTo>
                  <a:close/>
                  <a:moveTo>
                    <a:pt x="3896" y="3084"/>
                  </a:moveTo>
                  <a:lnTo>
                    <a:pt x="3733" y="3084"/>
                  </a:lnTo>
                  <a:lnTo>
                    <a:pt x="3733" y="3247"/>
                  </a:lnTo>
                  <a:lnTo>
                    <a:pt x="3896" y="3247"/>
                  </a:lnTo>
                  <a:lnTo>
                    <a:pt x="3896" y="3084"/>
                  </a:lnTo>
                  <a:close/>
                  <a:moveTo>
                    <a:pt x="4382" y="3896"/>
                  </a:moveTo>
                  <a:lnTo>
                    <a:pt x="4220" y="3896"/>
                  </a:lnTo>
                  <a:lnTo>
                    <a:pt x="4220" y="4058"/>
                  </a:lnTo>
                  <a:lnTo>
                    <a:pt x="4382" y="4058"/>
                  </a:lnTo>
                  <a:lnTo>
                    <a:pt x="4382" y="4220"/>
                  </a:lnTo>
                  <a:lnTo>
                    <a:pt x="4545" y="4220"/>
                  </a:lnTo>
                  <a:lnTo>
                    <a:pt x="4545" y="4058"/>
                  </a:lnTo>
                  <a:lnTo>
                    <a:pt x="4707" y="4058"/>
                  </a:lnTo>
                  <a:lnTo>
                    <a:pt x="4707" y="3896"/>
                  </a:lnTo>
                  <a:lnTo>
                    <a:pt x="4545" y="3896"/>
                  </a:lnTo>
                  <a:lnTo>
                    <a:pt x="4545" y="3733"/>
                  </a:lnTo>
                  <a:lnTo>
                    <a:pt x="4382" y="3733"/>
                  </a:lnTo>
                  <a:lnTo>
                    <a:pt x="4382" y="3896"/>
                  </a:lnTo>
                  <a:close/>
                  <a:moveTo>
                    <a:pt x="4057" y="3896"/>
                  </a:moveTo>
                  <a:lnTo>
                    <a:pt x="4220" y="3896"/>
                  </a:lnTo>
                  <a:lnTo>
                    <a:pt x="4220" y="3733"/>
                  </a:lnTo>
                  <a:lnTo>
                    <a:pt x="4057" y="3733"/>
                  </a:lnTo>
                  <a:lnTo>
                    <a:pt x="4057" y="3896"/>
                  </a:lnTo>
                  <a:close/>
                  <a:moveTo>
                    <a:pt x="3896" y="3733"/>
                  </a:moveTo>
                  <a:lnTo>
                    <a:pt x="3733" y="3733"/>
                  </a:lnTo>
                  <a:lnTo>
                    <a:pt x="3733" y="3896"/>
                  </a:lnTo>
                  <a:lnTo>
                    <a:pt x="3896" y="3896"/>
                  </a:lnTo>
                  <a:lnTo>
                    <a:pt x="3896" y="3733"/>
                  </a:lnTo>
                  <a:close/>
                  <a:moveTo>
                    <a:pt x="4057" y="4382"/>
                  </a:moveTo>
                  <a:lnTo>
                    <a:pt x="4057" y="4545"/>
                  </a:lnTo>
                  <a:lnTo>
                    <a:pt x="4220" y="4545"/>
                  </a:lnTo>
                  <a:lnTo>
                    <a:pt x="4220" y="4382"/>
                  </a:lnTo>
                  <a:lnTo>
                    <a:pt x="4057" y="4382"/>
                  </a:lnTo>
                  <a:close/>
                  <a:moveTo>
                    <a:pt x="3896" y="4382"/>
                  </a:moveTo>
                  <a:lnTo>
                    <a:pt x="3733" y="4382"/>
                  </a:lnTo>
                  <a:lnTo>
                    <a:pt x="3733" y="4545"/>
                  </a:lnTo>
                  <a:lnTo>
                    <a:pt x="3896" y="4545"/>
                  </a:lnTo>
                  <a:lnTo>
                    <a:pt x="3896" y="4382"/>
                  </a:lnTo>
                  <a:close/>
                  <a:moveTo>
                    <a:pt x="4220" y="3084"/>
                  </a:moveTo>
                  <a:lnTo>
                    <a:pt x="4382" y="3084"/>
                  </a:lnTo>
                  <a:lnTo>
                    <a:pt x="4382" y="2922"/>
                  </a:lnTo>
                  <a:lnTo>
                    <a:pt x="4220" y="2922"/>
                  </a:lnTo>
                  <a:lnTo>
                    <a:pt x="4220" y="3084"/>
                  </a:lnTo>
                  <a:close/>
                  <a:moveTo>
                    <a:pt x="4057" y="2922"/>
                  </a:moveTo>
                  <a:lnTo>
                    <a:pt x="3896" y="2922"/>
                  </a:lnTo>
                  <a:lnTo>
                    <a:pt x="3896" y="3084"/>
                  </a:lnTo>
                  <a:lnTo>
                    <a:pt x="4057" y="3084"/>
                  </a:lnTo>
                  <a:lnTo>
                    <a:pt x="4057" y="2922"/>
                  </a:lnTo>
                  <a:close/>
                  <a:moveTo>
                    <a:pt x="3571" y="2922"/>
                  </a:moveTo>
                  <a:lnTo>
                    <a:pt x="3571" y="3084"/>
                  </a:lnTo>
                  <a:lnTo>
                    <a:pt x="3733" y="3084"/>
                  </a:lnTo>
                  <a:lnTo>
                    <a:pt x="3733" y="2922"/>
                  </a:lnTo>
                  <a:lnTo>
                    <a:pt x="3571" y="2922"/>
                  </a:lnTo>
                  <a:close/>
                  <a:moveTo>
                    <a:pt x="3246" y="3084"/>
                  </a:moveTo>
                  <a:lnTo>
                    <a:pt x="3408" y="3084"/>
                  </a:lnTo>
                  <a:lnTo>
                    <a:pt x="3408" y="2922"/>
                  </a:lnTo>
                  <a:lnTo>
                    <a:pt x="3246" y="2922"/>
                  </a:lnTo>
                  <a:lnTo>
                    <a:pt x="3246" y="3084"/>
                  </a:lnTo>
                  <a:close/>
                  <a:moveTo>
                    <a:pt x="3084" y="3084"/>
                  </a:moveTo>
                  <a:lnTo>
                    <a:pt x="3084" y="2922"/>
                  </a:lnTo>
                  <a:lnTo>
                    <a:pt x="2922" y="2922"/>
                  </a:lnTo>
                  <a:lnTo>
                    <a:pt x="2922" y="3084"/>
                  </a:lnTo>
                  <a:lnTo>
                    <a:pt x="3084" y="3084"/>
                  </a:lnTo>
                  <a:close/>
                  <a:moveTo>
                    <a:pt x="2759" y="2922"/>
                  </a:moveTo>
                  <a:lnTo>
                    <a:pt x="2597" y="2922"/>
                  </a:lnTo>
                  <a:lnTo>
                    <a:pt x="2597" y="3084"/>
                  </a:lnTo>
                  <a:lnTo>
                    <a:pt x="2759" y="3084"/>
                  </a:lnTo>
                  <a:lnTo>
                    <a:pt x="2759" y="2922"/>
                  </a:lnTo>
                  <a:close/>
                  <a:moveTo>
                    <a:pt x="1948" y="3084"/>
                  </a:moveTo>
                  <a:lnTo>
                    <a:pt x="2110" y="3084"/>
                  </a:lnTo>
                  <a:lnTo>
                    <a:pt x="2110" y="2922"/>
                  </a:lnTo>
                  <a:lnTo>
                    <a:pt x="1948" y="2922"/>
                  </a:lnTo>
                  <a:lnTo>
                    <a:pt x="1948" y="3084"/>
                  </a:lnTo>
                  <a:close/>
                  <a:moveTo>
                    <a:pt x="1299" y="3084"/>
                  </a:moveTo>
                  <a:lnTo>
                    <a:pt x="1461" y="3084"/>
                  </a:lnTo>
                  <a:lnTo>
                    <a:pt x="1461" y="2922"/>
                  </a:lnTo>
                  <a:lnTo>
                    <a:pt x="1299" y="2922"/>
                  </a:lnTo>
                  <a:lnTo>
                    <a:pt x="1299" y="3084"/>
                  </a:lnTo>
                  <a:close/>
                  <a:moveTo>
                    <a:pt x="649" y="3084"/>
                  </a:moveTo>
                  <a:lnTo>
                    <a:pt x="812" y="3084"/>
                  </a:lnTo>
                  <a:lnTo>
                    <a:pt x="812" y="2922"/>
                  </a:lnTo>
                  <a:lnTo>
                    <a:pt x="649" y="2922"/>
                  </a:lnTo>
                  <a:lnTo>
                    <a:pt x="649" y="3084"/>
                  </a:lnTo>
                  <a:close/>
                  <a:moveTo>
                    <a:pt x="4220" y="3733"/>
                  </a:moveTo>
                  <a:lnTo>
                    <a:pt x="4382" y="3733"/>
                  </a:lnTo>
                  <a:lnTo>
                    <a:pt x="4382" y="3571"/>
                  </a:lnTo>
                  <a:lnTo>
                    <a:pt x="4220" y="3571"/>
                  </a:lnTo>
                  <a:lnTo>
                    <a:pt x="4220" y="3733"/>
                  </a:lnTo>
                  <a:close/>
                  <a:moveTo>
                    <a:pt x="4057" y="3571"/>
                  </a:moveTo>
                  <a:lnTo>
                    <a:pt x="3896" y="3571"/>
                  </a:lnTo>
                  <a:lnTo>
                    <a:pt x="3896" y="3733"/>
                  </a:lnTo>
                  <a:lnTo>
                    <a:pt x="4057" y="3733"/>
                  </a:lnTo>
                  <a:lnTo>
                    <a:pt x="4057" y="3571"/>
                  </a:lnTo>
                  <a:close/>
                  <a:moveTo>
                    <a:pt x="3408" y="3408"/>
                  </a:moveTo>
                  <a:lnTo>
                    <a:pt x="3408" y="3571"/>
                  </a:lnTo>
                  <a:lnTo>
                    <a:pt x="3571" y="3571"/>
                  </a:lnTo>
                  <a:lnTo>
                    <a:pt x="3571" y="3408"/>
                  </a:lnTo>
                  <a:lnTo>
                    <a:pt x="3408" y="3408"/>
                  </a:lnTo>
                  <a:close/>
                  <a:moveTo>
                    <a:pt x="3571" y="3571"/>
                  </a:moveTo>
                  <a:lnTo>
                    <a:pt x="3571" y="3733"/>
                  </a:lnTo>
                  <a:lnTo>
                    <a:pt x="3733" y="3733"/>
                  </a:lnTo>
                  <a:lnTo>
                    <a:pt x="3733" y="3571"/>
                  </a:lnTo>
                  <a:lnTo>
                    <a:pt x="3571" y="3571"/>
                  </a:lnTo>
                  <a:close/>
                  <a:moveTo>
                    <a:pt x="3246" y="3733"/>
                  </a:moveTo>
                  <a:lnTo>
                    <a:pt x="3408" y="3733"/>
                  </a:lnTo>
                  <a:lnTo>
                    <a:pt x="3408" y="3571"/>
                  </a:lnTo>
                  <a:lnTo>
                    <a:pt x="3246" y="3571"/>
                  </a:lnTo>
                  <a:lnTo>
                    <a:pt x="3246" y="3733"/>
                  </a:lnTo>
                  <a:close/>
                  <a:moveTo>
                    <a:pt x="3084" y="3733"/>
                  </a:moveTo>
                  <a:lnTo>
                    <a:pt x="3084" y="3571"/>
                  </a:lnTo>
                  <a:lnTo>
                    <a:pt x="2922" y="3571"/>
                  </a:lnTo>
                  <a:lnTo>
                    <a:pt x="2922" y="3733"/>
                  </a:lnTo>
                  <a:lnTo>
                    <a:pt x="3084" y="3733"/>
                  </a:lnTo>
                  <a:close/>
                  <a:moveTo>
                    <a:pt x="2759" y="3571"/>
                  </a:moveTo>
                  <a:lnTo>
                    <a:pt x="2597" y="3571"/>
                  </a:lnTo>
                  <a:lnTo>
                    <a:pt x="2597" y="3733"/>
                  </a:lnTo>
                  <a:lnTo>
                    <a:pt x="2759" y="3733"/>
                  </a:lnTo>
                  <a:lnTo>
                    <a:pt x="2759" y="3571"/>
                  </a:lnTo>
                  <a:close/>
                  <a:moveTo>
                    <a:pt x="2273" y="3733"/>
                  </a:moveTo>
                  <a:lnTo>
                    <a:pt x="2435" y="3733"/>
                  </a:lnTo>
                  <a:lnTo>
                    <a:pt x="2435" y="3571"/>
                  </a:lnTo>
                  <a:lnTo>
                    <a:pt x="2273" y="3571"/>
                  </a:lnTo>
                  <a:lnTo>
                    <a:pt x="2273" y="3733"/>
                  </a:lnTo>
                  <a:close/>
                  <a:moveTo>
                    <a:pt x="1948" y="3733"/>
                  </a:moveTo>
                  <a:lnTo>
                    <a:pt x="2110" y="3733"/>
                  </a:lnTo>
                  <a:lnTo>
                    <a:pt x="2110" y="3571"/>
                  </a:lnTo>
                  <a:lnTo>
                    <a:pt x="1948" y="3571"/>
                  </a:lnTo>
                  <a:lnTo>
                    <a:pt x="1948" y="3733"/>
                  </a:lnTo>
                  <a:close/>
                  <a:moveTo>
                    <a:pt x="1299" y="3733"/>
                  </a:moveTo>
                  <a:lnTo>
                    <a:pt x="1461" y="3733"/>
                  </a:lnTo>
                  <a:lnTo>
                    <a:pt x="1461" y="3571"/>
                  </a:lnTo>
                  <a:lnTo>
                    <a:pt x="1299" y="3571"/>
                  </a:lnTo>
                  <a:lnTo>
                    <a:pt x="1299" y="3733"/>
                  </a:lnTo>
                  <a:close/>
                  <a:moveTo>
                    <a:pt x="649" y="3733"/>
                  </a:moveTo>
                  <a:lnTo>
                    <a:pt x="812" y="3733"/>
                  </a:lnTo>
                  <a:lnTo>
                    <a:pt x="812" y="3571"/>
                  </a:lnTo>
                  <a:lnTo>
                    <a:pt x="649" y="3571"/>
                  </a:lnTo>
                  <a:lnTo>
                    <a:pt x="649" y="3733"/>
                  </a:lnTo>
                  <a:close/>
                  <a:moveTo>
                    <a:pt x="0" y="3733"/>
                  </a:moveTo>
                  <a:lnTo>
                    <a:pt x="163" y="3733"/>
                  </a:lnTo>
                  <a:lnTo>
                    <a:pt x="163" y="3571"/>
                  </a:lnTo>
                  <a:lnTo>
                    <a:pt x="0" y="3571"/>
                  </a:lnTo>
                  <a:lnTo>
                    <a:pt x="0" y="3733"/>
                  </a:lnTo>
                  <a:close/>
                  <a:moveTo>
                    <a:pt x="4220" y="4220"/>
                  </a:moveTo>
                  <a:lnTo>
                    <a:pt x="4220" y="4382"/>
                  </a:lnTo>
                  <a:lnTo>
                    <a:pt x="4382" y="4382"/>
                  </a:lnTo>
                  <a:lnTo>
                    <a:pt x="4382" y="4220"/>
                  </a:lnTo>
                  <a:lnTo>
                    <a:pt x="4220" y="4220"/>
                  </a:lnTo>
                  <a:close/>
                  <a:moveTo>
                    <a:pt x="4057" y="4220"/>
                  </a:moveTo>
                  <a:lnTo>
                    <a:pt x="3896" y="4220"/>
                  </a:lnTo>
                  <a:lnTo>
                    <a:pt x="3896" y="4382"/>
                  </a:lnTo>
                  <a:lnTo>
                    <a:pt x="4057" y="4382"/>
                  </a:lnTo>
                  <a:lnTo>
                    <a:pt x="4057" y="4220"/>
                  </a:lnTo>
                  <a:close/>
                  <a:moveTo>
                    <a:pt x="3571" y="4220"/>
                  </a:moveTo>
                  <a:lnTo>
                    <a:pt x="3571" y="4382"/>
                  </a:lnTo>
                  <a:lnTo>
                    <a:pt x="3733" y="4382"/>
                  </a:lnTo>
                  <a:lnTo>
                    <a:pt x="3733" y="4220"/>
                  </a:lnTo>
                  <a:lnTo>
                    <a:pt x="3571" y="4220"/>
                  </a:lnTo>
                  <a:close/>
                  <a:moveTo>
                    <a:pt x="3246" y="4382"/>
                  </a:moveTo>
                  <a:lnTo>
                    <a:pt x="3408" y="4382"/>
                  </a:lnTo>
                  <a:lnTo>
                    <a:pt x="3408" y="4220"/>
                  </a:lnTo>
                  <a:lnTo>
                    <a:pt x="3246" y="4220"/>
                  </a:lnTo>
                  <a:lnTo>
                    <a:pt x="3246" y="4382"/>
                  </a:lnTo>
                  <a:close/>
                  <a:moveTo>
                    <a:pt x="3084" y="4382"/>
                  </a:moveTo>
                  <a:lnTo>
                    <a:pt x="3084" y="4220"/>
                  </a:lnTo>
                  <a:lnTo>
                    <a:pt x="2922" y="4220"/>
                  </a:lnTo>
                  <a:lnTo>
                    <a:pt x="2922" y="4382"/>
                  </a:lnTo>
                  <a:lnTo>
                    <a:pt x="3084" y="4382"/>
                  </a:lnTo>
                  <a:close/>
                  <a:moveTo>
                    <a:pt x="2759" y="4220"/>
                  </a:moveTo>
                  <a:lnTo>
                    <a:pt x="2597" y="4220"/>
                  </a:lnTo>
                  <a:lnTo>
                    <a:pt x="2597" y="4382"/>
                  </a:lnTo>
                  <a:lnTo>
                    <a:pt x="2759" y="4382"/>
                  </a:lnTo>
                  <a:lnTo>
                    <a:pt x="2759" y="4220"/>
                  </a:lnTo>
                  <a:close/>
                  <a:moveTo>
                    <a:pt x="1948" y="4382"/>
                  </a:moveTo>
                  <a:lnTo>
                    <a:pt x="2110" y="4382"/>
                  </a:lnTo>
                  <a:lnTo>
                    <a:pt x="2110" y="4220"/>
                  </a:lnTo>
                  <a:lnTo>
                    <a:pt x="1948" y="4220"/>
                  </a:lnTo>
                  <a:lnTo>
                    <a:pt x="1948" y="4382"/>
                  </a:lnTo>
                  <a:close/>
                  <a:moveTo>
                    <a:pt x="1299" y="4382"/>
                  </a:moveTo>
                  <a:lnTo>
                    <a:pt x="1461" y="4382"/>
                  </a:lnTo>
                  <a:lnTo>
                    <a:pt x="1461" y="4220"/>
                  </a:lnTo>
                  <a:lnTo>
                    <a:pt x="1299" y="4220"/>
                  </a:lnTo>
                  <a:lnTo>
                    <a:pt x="1299" y="4382"/>
                  </a:lnTo>
                  <a:close/>
                  <a:moveTo>
                    <a:pt x="649" y="4382"/>
                  </a:moveTo>
                  <a:lnTo>
                    <a:pt x="812" y="4382"/>
                  </a:lnTo>
                  <a:lnTo>
                    <a:pt x="812" y="4220"/>
                  </a:lnTo>
                  <a:lnTo>
                    <a:pt x="649" y="4220"/>
                  </a:lnTo>
                  <a:lnTo>
                    <a:pt x="649" y="4382"/>
                  </a:lnTo>
                  <a:close/>
                  <a:moveTo>
                    <a:pt x="4220" y="2922"/>
                  </a:moveTo>
                  <a:lnTo>
                    <a:pt x="4220" y="2759"/>
                  </a:lnTo>
                  <a:lnTo>
                    <a:pt x="4057" y="2759"/>
                  </a:lnTo>
                  <a:lnTo>
                    <a:pt x="4057" y="2922"/>
                  </a:lnTo>
                  <a:lnTo>
                    <a:pt x="4220" y="2922"/>
                  </a:lnTo>
                  <a:close/>
                  <a:moveTo>
                    <a:pt x="3408" y="2759"/>
                  </a:moveTo>
                  <a:lnTo>
                    <a:pt x="3408" y="2922"/>
                  </a:lnTo>
                  <a:lnTo>
                    <a:pt x="3571" y="2922"/>
                  </a:lnTo>
                  <a:lnTo>
                    <a:pt x="3571" y="2759"/>
                  </a:lnTo>
                  <a:lnTo>
                    <a:pt x="3408" y="2759"/>
                  </a:lnTo>
                  <a:close/>
                  <a:moveTo>
                    <a:pt x="2922" y="2759"/>
                  </a:moveTo>
                  <a:lnTo>
                    <a:pt x="2759" y="2759"/>
                  </a:lnTo>
                  <a:lnTo>
                    <a:pt x="2759" y="2922"/>
                  </a:lnTo>
                  <a:lnTo>
                    <a:pt x="2922" y="2922"/>
                  </a:lnTo>
                  <a:lnTo>
                    <a:pt x="2922" y="2759"/>
                  </a:lnTo>
                  <a:close/>
                  <a:moveTo>
                    <a:pt x="4057" y="3571"/>
                  </a:moveTo>
                  <a:lnTo>
                    <a:pt x="4220" y="3571"/>
                  </a:lnTo>
                  <a:lnTo>
                    <a:pt x="4220" y="3408"/>
                  </a:lnTo>
                  <a:lnTo>
                    <a:pt x="4057" y="3408"/>
                  </a:lnTo>
                  <a:lnTo>
                    <a:pt x="4057" y="3571"/>
                  </a:lnTo>
                  <a:close/>
                  <a:moveTo>
                    <a:pt x="2922" y="3408"/>
                  </a:moveTo>
                  <a:lnTo>
                    <a:pt x="2759" y="3408"/>
                  </a:lnTo>
                  <a:lnTo>
                    <a:pt x="2759" y="3571"/>
                  </a:lnTo>
                  <a:lnTo>
                    <a:pt x="2922" y="3571"/>
                  </a:lnTo>
                  <a:lnTo>
                    <a:pt x="2922" y="3408"/>
                  </a:lnTo>
                  <a:close/>
                  <a:moveTo>
                    <a:pt x="4057" y="4220"/>
                  </a:moveTo>
                  <a:lnTo>
                    <a:pt x="4220" y="4220"/>
                  </a:lnTo>
                  <a:lnTo>
                    <a:pt x="4220" y="4058"/>
                  </a:lnTo>
                  <a:lnTo>
                    <a:pt x="4057" y="4058"/>
                  </a:lnTo>
                  <a:lnTo>
                    <a:pt x="4057" y="4220"/>
                  </a:lnTo>
                  <a:close/>
                  <a:moveTo>
                    <a:pt x="3733" y="4058"/>
                  </a:moveTo>
                  <a:lnTo>
                    <a:pt x="3733" y="4220"/>
                  </a:lnTo>
                  <a:lnTo>
                    <a:pt x="3896" y="4220"/>
                  </a:lnTo>
                  <a:lnTo>
                    <a:pt x="3896" y="4058"/>
                  </a:lnTo>
                  <a:lnTo>
                    <a:pt x="3733" y="4058"/>
                  </a:lnTo>
                  <a:close/>
                  <a:moveTo>
                    <a:pt x="3408" y="4058"/>
                  </a:moveTo>
                  <a:lnTo>
                    <a:pt x="3408" y="4220"/>
                  </a:lnTo>
                  <a:lnTo>
                    <a:pt x="3571" y="4220"/>
                  </a:lnTo>
                  <a:lnTo>
                    <a:pt x="3571" y="4058"/>
                  </a:lnTo>
                  <a:lnTo>
                    <a:pt x="3408" y="4058"/>
                  </a:lnTo>
                  <a:close/>
                  <a:moveTo>
                    <a:pt x="2922" y="4058"/>
                  </a:moveTo>
                  <a:lnTo>
                    <a:pt x="2759" y="4058"/>
                  </a:lnTo>
                  <a:lnTo>
                    <a:pt x="2759" y="4220"/>
                  </a:lnTo>
                  <a:lnTo>
                    <a:pt x="2922" y="4220"/>
                  </a:lnTo>
                  <a:lnTo>
                    <a:pt x="2922" y="4058"/>
                  </a:lnTo>
                  <a:close/>
                  <a:moveTo>
                    <a:pt x="3246" y="2598"/>
                  </a:moveTo>
                  <a:lnTo>
                    <a:pt x="3246" y="2759"/>
                  </a:lnTo>
                  <a:lnTo>
                    <a:pt x="3408" y="2759"/>
                  </a:lnTo>
                  <a:lnTo>
                    <a:pt x="3408" y="2598"/>
                  </a:lnTo>
                  <a:lnTo>
                    <a:pt x="3246" y="2598"/>
                  </a:lnTo>
                  <a:close/>
                  <a:moveTo>
                    <a:pt x="3084" y="2598"/>
                  </a:moveTo>
                  <a:lnTo>
                    <a:pt x="2922" y="2598"/>
                  </a:lnTo>
                  <a:lnTo>
                    <a:pt x="2922" y="2759"/>
                  </a:lnTo>
                  <a:lnTo>
                    <a:pt x="3084" y="2759"/>
                  </a:lnTo>
                  <a:lnTo>
                    <a:pt x="3084" y="2598"/>
                  </a:lnTo>
                  <a:close/>
                  <a:moveTo>
                    <a:pt x="2597" y="2598"/>
                  </a:moveTo>
                  <a:lnTo>
                    <a:pt x="2597" y="2759"/>
                  </a:lnTo>
                  <a:lnTo>
                    <a:pt x="2759" y="2759"/>
                  </a:lnTo>
                  <a:lnTo>
                    <a:pt x="2759" y="2598"/>
                  </a:lnTo>
                  <a:lnTo>
                    <a:pt x="2597" y="2598"/>
                  </a:lnTo>
                  <a:close/>
                  <a:moveTo>
                    <a:pt x="2273" y="2759"/>
                  </a:moveTo>
                  <a:lnTo>
                    <a:pt x="2435" y="2759"/>
                  </a:lnTo>
                  <a:lnTo>
                    <a:pt x="2435" y="2598"/>
                  </a:lnTo>
                  <a:lnTo>
                    <a:pt x="2273" y="2598"/>
                  </a:lnTo>
                  <a:lnTo>
                    <a:pt x="2273" y="2759"/>
                  </a:lnTo>
                  <a:close/>
                  <a:moveTo>
                    <a:pt x="1948" y="2759"/>
                  </a:moveTo>
                  <a:lnTo>
                    <a:pt x="2110" y="2759"/>
                  </a:lnTo>
                  <a:lnTo>
                    <a:pt x="2110" y="2598"/>
                  </a:lnTo>
                  <a:lnTo>
                    <a:pt x="1948" y="2598"/>
                  </a:lnTo>
                  <a:lnTo>
                    <a:pt x="1948" y="2759"/>
                  </a:lnTo>
                  <a:close/>
                  <a:moveTo>
                    <a:pt x="1624" y="2759"/>
                  </a:moveTo>
                  <a:lnTo>
                    <a:pt x="1786" y="2759"/>
                  </a:lnTo>
                  <a:lnTo>
                    <a:pt x="1786" y="2598"/>
                  </a:lnTo>
                  <a:lnTo>
                    <a:pt x="1624" y="2598"/>
                  </a:lnTo>
                  <a:lnTo>
                    <a:pt x="1624" y="2759"/>
                  </a:lnTo>
                  <a:close/>
                  <a:moveTo>
                    <a:pt x="974" y="2759"/>
                  </a:moveTo>
                  <a:lnTo>
                    <a:pt x="1136" y="2759"/>
                  </a:lnTo>
                  <a:lnTo>
                    <a:pt x="1136" y="2598"/>
                  </a:lnTo>
                  <a:lnTo>
                    <a:pt x="974" y="2598"/>
                  </a:lnTo>
                  <a:lnTo>
                    <a:pt x="974" y="2759"/>
                  </a:lnTo>
                  <a:close/>
                  <a:moveTo>
                    <a:pt x="3896" y="3247"/>
                  </a:moveTo>
                  <a:lnTo>
                    <a:pt x="3896" y="3408"/>
                  </a:lnTo>
                  <a:lnTo>
                    <a:pt x="4057" y="3408"/>
                  </a:lnTo>
                  <a:lnTo>
                    <a:pt x="4057" y="3247"/>
                  </a:lnTo>
                  <a:lnTo>
                    <a:pt x="3896" y="3247"/>
                  </a:lnTo>
                  <a:close/>
                  <a:moveTo>
                    <a:pt x="3733" y="3247"/>
                  </a:moveTo>
                  <a:lnTo>
                    <a:pt x="3571" y="3247"/>
                  </a:lnTo>
                  <a:lnTo>
                    <a:pt x="3571" y="3408"/>
                  </a:lnTo>
                  <a:lnTo>
                    <a:pt x="3733" y="3408"/>
                  </a:lnTo>
                  <a:lnTo>
                    <a:pt x="3733" y="3247"/>
                  </a:lnTo>
                  <a:close/>
                  <a:moveTo>
                    <a:pt x="3246" y="3247"/>
                  </a:moveTo>
                  <a:lnTo>
                    <a:pt x="3246" y="3408"/>
                  </a:lnTo>
                  <a:lnTo>
                    <a:pt x="3408" y="3408"/>
                  </a:lnTo>
                  <a:lnTo>
                    <a:pt x="3408" y="3247"/>
                  </a:lnTo>
                  <a:lnTo>
                    <a:pt x="3246" y="3247"/>
                  </a:lnTo>
                  <a:close/>
                  <a:moveTo>
                    <a:pt x="3084" y="3247"/>
                  </a:moveTo>
                  <a:lnTo>
                    <a:pt x="2922" y="3247"/>
                  </a:lnTo>
                  <a:lnTo>
                    <a:pt x="2922" y="3408"/>
                  </a:lnTo>
                  <a:lnTo>
                    <a:pt x="3084" y="3408"/>
                  </a:lnTo>
                  <a:lnTo>
                    <a:pt x="3084" y="3247"/>
                  </a:lnTo>
                  <a:close/>
                  <a:moveTo>
                    <a:pt x="2597" y="3247"/>
                  </a:moveTo>
                  <a:lnTo>
                    <a:pt x="2597" y="3408"/>
                  </a:lnTo>
                  <a:lnTo>
                    <a:pt x="2759" y="3408"/>
                  </a:lnTo>
                  <a:lnTo>
                    <a:pt x="2759" y="3247"/>
                  </a:lnTo>
                  <a:lnTo>
                    <a:pt x="2597" y="3247"/>
                  </a:lnTo>
                  <a:close/>
                  <a:moveTo>
                    <a:pt x="2273" y="3408"/>
                  </a:moveTo>
                  <a:lnTo>
                    <a:pt x="2435" y="3408"/>
                  </a:lnTo>
                  <a:lnTo>
                    <a:pt x="2435" y="3247"/>
                  </a:lnTo>
                  <a:lnTo>
                    <a:pt x="2273" y="3247"/>
                  </a:lnTo>
                  <a:lnTo>
                    <a:pt x="2273" y="3408"/>
                  </a:lnTo>
                  <a:close/>
                  <a:moveTo>
                    <a:pt x="1948" y="3408"/>
                  </a:moveTo>
                  <a:lnTo>
                    <a:pt x="2110" y="3408"/>
                  </a:lnTo>
                  <a:lnTo>
                    <a:pt x="2110" y="3247"/>
                  </a:lnTo>
                  <a:lnTo>
                    <a:pt x="1948" y="3247"/>
                  </a:lnTo>
                  <a:lnTo>
                    <a:pt x="1948" y="3408"/>
                  </a:lnTo>
                  <a:close/>
                  <a:moveTo>
                    <a:pt x="1624" y="3408"/>
                  </a:moveTo>
                  <a:lnTo>
                    <a:pt x="1786" y="3408"/>
                  </a:lnTo>
                  <a:lnTo>
                    <a:pt x="1786" y="3247"/>
                  </a:lnTo>
                  <a:lnTo>
                    <a:pt x="1624" y="3247"/>
                  </a:lnTo>
                  <a:lnTo>
                    <a:pt x="1624" y="3408"/>
                  </a:lnTo>
                  <a:close/>
                  <a:moveTo>
                    <a:pt x="1299" y="3408"/>
                  </a:moveTo>
                  <a:lnTo>
                    <a:pt x="1461" y="3408"/>
                  </a:lnTo>
                  <a:lnTo>
                    <a:pt x="1461" y="3247"/>
                  </a:lnTo>
                  <a:lnTo>
                    <a:pt x="1299" y="3247"/>
                  </a:lnTo>
                  <a:lnTo>
                    <a:pt x="1299" y="3408"/>
                  </a:lnTo>
                  <a:close/>
                  <a:moveTo>
                    <a:pt x="974" y="3408"/>
                  </a:moveTo>
                  <a:lnTo>
                    <a:pt x="1136" y="3408"/>
                  </a:lnTo>
                  <a:lnTo>
                    <a:pt x="1136" y="3247"/>
                  </a:lnTo>
                  <a:lnTo>
                    <a:pt x="974" y="3247"/>
                  </a:lnTo>
                  <a:lnTo>
                    <a:pt x="974" y="3408"/>
                  </a:lnTo>
                  <a:close/>
                  <a:moveTo>
                    <a:pt x="4057" y="3896"/>
                  </a:moveTo>
                  <a:lnTo>
                    <a:pt x="3896" y="3896"/>
                  </a:lnTo>
                  <a:lnTo>
                    <a:pt x="3896" y="4058"/>
                  </a:lnTo>
                  <a:lnTo>
                    <a:pt x="4057" y="4058"/>
                  </a:lnTo>
                  <a:lnTo>
                    <a:pt x="4057" y="3896"/>
                  </a:lnTo>
                  <a:close/>
                  <a:moveTo>
                    <a:pt x="3733" y="3896"/>
                  </a:moveTo>
                  <a:lnTo>
                    <a:pt x="3571" y="3896"/>
                  </a:lnTo>
                  <a:lnTo>
                    <a:pt x="3571" y="4058"/>
                  </a:lnTo>
                  <a:lnTo>
                    <a:pt x="3733" y="4058"/>
                  </a:lnTo>
                  <a:lnTo>
                    <a:pt x="3733" y="3896"/>
                  </a:lnTo>
                  <a:close/>
                  <a:moveTo>
                    <a:pt x="3246" y="3896"/>
                  </a:moveTo>
                  <a:lnTo>
                    <a:pt x="3246" y="4058"/>
                  </a:lnTo>
                  <a:lnTo>
                    <a:pt x="3408" y="4058"/>
                  </a:lnTo>
                  <a:lnTo>
                    <a:pt x="3408" y="3896"/>
                  </a:lnTo>
                  <a:lnTo>
                    <a:pt x="3246" y="3896"/>
                  </a:lnTo>
                  <a:close/>
                  <a:moveTo>
                    <a:pt x="3084" y="3896"/>
                  </a:moveTo>
                  <a:lnTo>
                    <a:pt x="2922" y="3896"/>
                  </a:lnTo>
                  <a:lnTo>
                    <a:pt x="2922" y="4058"/>
                  </a:lnTo>
                  <a:lnTo>
                    <a:pt x="3084" y="4058"/>
                  </a:lnTo>
                  <a:lnTo>
                    <a:pt x="3084" y="3896"/>
                  </a:lnTo>
                  <a:close/>
                  <a:moveTo>
                    <a:pt x="2597" y="3896"/>
                  </a:moveTo>
                  <a:lnTo>
                    <a:pt x="2597" y="4058"/>
                  </a:lnTo>
                  <a:lnTo>
                    <a:pt x="2759" y="4058"/>
                  </a:lnTo>
                  <a:lnTo>
                    <a:pt x="2759" y="3896"/>
                  </a:lnTo>
                  <a:lnTo>
                    <a:pt x="2597" y="3896"/>
                  </a:lnTo>
                  <a:close/>
                  <a:moveTo>
                    <a:pt x="2273" y="4058"/>
                  </a:moveTo>
                  <a:lnTo>
                    <a:pt x="2435" y="4058"/>
                  </a:lnTo>
                  <a:lnTo>
                    <a:pt x="2435" y="3896"/>
                  </a:lnTo>
                  <a:lnTo>
                    <a:pt x="2273" y="3896"/>
                  </a:lnTo>
                  <a:lnTo>
                    <a:pt x="2273" y="4058"/>
                  </a:lnTo>
                  <a:close/>
                  <a:moveTo>
                    <a:pt x="1948" y="4058"/>
                  </a:moveTo>
                  <a:lnTo>
                    <a:pt x="2110" y="4058"/>
                  </a:lnTo>
                  <a:lnTo>
                    <a:pt x="2110" y="3896"/>
                  </a:lnTo>
                  <a:lnTo>
                    <a:pt x="1948" y="3896"/>
                  </a:lnTo>
                  <a:lnTo>
                    <a:pt x="1948" y="4058"/>
                  </a:lnTo>
                  <a:close/>
                  <a:moveTo>
                    <a:pt x="1624" y="4058"/>
                  </a:moveTo>
                  <a:lnTo>
                    <a:pt x="1786" y="4058"/>
                  </a:lnTo>
                  <a:lnTo>
                    <a:pt x="1786" y="3896"/>
                  </a:lnTo>
                  <a:lnTo>
                    <a:pt x="1624" y="3896"/>
                  </a:lnTo>
                  <a:lnTo>
                    <a:pt x="1624" y="4058"/>
                  </a:lnTo>
                  <a:close/>
                  <a:moveTo>
                    <a:pt x="974" y="4058"/>
                  </a:moveTo>
                  <a:lnTo>
                    <a:pt x="1136" y="4058"/>
                  </a:lnTo>
                  <a:lnTo>
                    <a:pt x="1136" y="3896"/>
                  </a:lnTo>
                  <a:lnTo>
                    <a:pt x="974" y="3896"/>
                  </a:lnTo>
                  <a:lnTo>
                    <a:pt x="974" y="4058"/>
                  </a:lnTo>
                  <a:close/>
                  <a:moveTo>
                    <a:pt x="3896" y="4545"/>
                  </a:moveTo>
                  <a:lnTo>
                    <a:pt x="3896" y="4707"/>
                  </a:lnTo>
                  <a:lnTo>
                    <a:pt x="4057" y="4707"/>
                  </a:lnTo>
                  <a:lnTo>
                    <a:pt x="4057" y="4545"/>
                  </a:lnTo>
                  <a:lnTo>
                    <a:pt x="3896" y="4545"/>
                  </a:lnTo>
                  <a:close/>
                  <a:moveTo>
                    <a:pt x="3733" y="4545"/>
                  </a:moveTo>
                  <a:lnTo>
                    <a:pt x="3571" y="4545"/>
                  </a:lnTo>
                  <a:lnTo>
                    <a:pt x="3571" y="4707"/>
                  </a:lnTo>
                  <a:lnTo>
                    <a:pt x="3733" y="4707"/>
                  </a:lnTo>
                  <a:lnTo>
                    <a:pt x="3733" y="4545"/>
                  </a:lnTo>
                  <a:close/>
                  <a:moveTo>
                    <a:pt x="3408" y="4545"/>
                  </a:moveTo>
                  <a:lnTo>
                    <a:pt x="3246" y="4545"/>
                  </a:lnTo>
                  <a:lnTo>
                    <a:pt x="3246" y="4707"/>
                  </a:lnTo>
                  <a:lnTo>
                    <a:pt x="3408" y="4707"/>
                  </a:lnTo>
                  <a:lnTo>
                    <a:pt x="3408" y="4545"/>
                  </a:lnTo>
                  <a:close/>
                  <a:moveTo>
                    <a:pt x="2922" y="4545"/>
                  </a:moveTo>
                  <a:lnTo>
                    <a:pt x="2922" y="4707"/>
                  </a:lnTo>
                  <a:lnTo>
                    <a:pt x="3084" y="4707"/>
                  </a:lnTo>
                  <a:lnTo>
                    <a:pt x="3084" y="4545"/>
                  </a:lnTo>
                  <a:lnTo>
                    <a:pt x="2922" y="4545"/>
                  </a:lnTo>
                  <a:close/>
                  <a:moveTo>
                    <a:pt x="2759" y="4545"/>
                  </a:moveTo>
                  <a:lnTo>
                    <a:pt x="2597" y="4545"/>
                  </a:lnTo>
                  <a:lnTo>
                    <a:pt x="2597" y="4707"/>
                  </a:lnTo>
                  <a:lnTo>
                    <a:pt x="2759" y="4707"/>
                  </a:lnTo>
                  <a:lnTo>
                    <a:pt x="2759" y="4545"/>
                  </a:lnTo>
                  <a:close/>
                  <a:moveTo>
                    <a:pt x="2273" y="4707"/>
                  </a:moveTo>
                  <a:lnTo>
                    <a:pt x="2435" y="4707"/>
                  </a:lnTo>
                  <a:lnTo>
                    <a:pt x="2435" y="4545"/>
                  </a:lnTo>
                  <a:lnTo>
                    <a:pt x="2273" y="4545"/>
                  </a:lnTo>
                  <a:lnTo>
                    <a:pt x="2273" y="4707"/>
                  </a:lnTo>
                  <a:close/>
                  <a:moveTo>
                    <a:pt x="1948" y="4707"/>
                  </a:moveTo>
                  <a:lnTo>
                    <a:pt x="2110" y="4707"/>
                  </a:lnTo>
                  <a:lnTo>
                    <a:pt x="2110" y="4545"/>
                  </a:lnTo>
                  <a:lnTo>
                    <a:pt x="1948" y="4545"/>
                  </a:lnTo>
                  <a:lnTo>
                    <a:pt x="1948" y="4707"/>
                  </a:lnTo>
                  <a:close/>
                  <a:moveTo>
                    <a:pt x="1624" y="4707"/>
                  </a:moveTo>
                  <a:lnTo>
                    <a:pt x="1786" y="4707"/>
                  </a:lnTo>
                  <a:lnTo>
                    <a:pt x="1786" y="4545"/>
                  </a:lnTo>
                  <a:lnTo>
                    <a:pt x="1624" y="4545"/>
                  </a:lnTo>
                  <a:lnTo>
                    <a:pt x="1624" y="4707"/>
                  </a:lnTo>
                  <a:close/>
                  <a:moveTo>
                    <a:pt x="974" y="4707"/>
                  </a:moveTo>
                  <a:lnTo>
                    <a:pt x="1136" y="4707"/>
                  </a:lnTo>
                  <a:lnTo>
                    <a:pt x="1136" y="4545"/>
                  </a:lnTo>
                  <a:lnTo>
                    <a:pt x="974" y="4545"/>
                  </a:lnTo>
                  <a:lnTo>
                    <a:pt x="974" y="4707"/>
                  </a:lnTo>
                  <a:close/>
                  <a:moveTo>
                    <a:pt x="325" y="4707"/>
                  </a:moveTo>
                  <a:lnTo>
                    <a:pt x="487" y="4707"/>
                  </a:lnTo>
                  <a:lnTo>
                    <a:pt x="487" y="4545"/>
                  </a:lnTo>
                  <a:lnTo>
                    <a:pt x="325" y="4545"/>
                  </a:lnTo>
                  <a:lnTo>
                    <a:pt x="325" y="4707"/>
                  </a:lnTo>
                  <a:close/>
                  <a:moveTo>
                    <a:pt x="4220" y="5031"/>
                  </a:moveTo>
                  <a:lnTo>
                    <a:pt x="4382" y="5031"/>
                  </a:lnTo>
                  <a:lnTo>
                    <a:pt x="4382" y="4869"/>
                  </a:lnTo>
                  <a:lnTo>
                    <a:pt x="4220" y="4869"/>
                  </a:lnTo>
                  <a:lnTo>
                    <a:pt x="4220" y="5031"/>
                  </a:lnTo>
                  <a:close/>
                  <a:moveTo>
                    <a:pt x="4057" y="4869"/>
                  </a:moveTo>
                  <a:lnTo>
                    <a:pt x="3896" y="4869"/>
                  </a:lnTo>
                  <a:lnTo>
                    <a:pt x="3896" y="5031"/>
                  </a:lnTo>
                  <a:lnTo>
                    <a:pt x="4057" y="5031"/>
                  </a:lnTo>
                  <a:lnTo>
                    <a:pt x="4057" y="4869"/>
                  </a:lnTo>
                  <a:close/>
                  <a:moveTo>
                    <a:pt x="3571" y="4869"/>
                  </a:moveTo>
                  <a:lnTo>
                    <a:pt x="3571" y="5031"/>
                  </a:lnTo>
                  <a:lnTo>
                    <a:pt x="3733" y="5031"/>
                  </a:lnTo>
                  <a:lnTo>
                    <a:pt x="3733" y="4869"/>
                  </a:lnTo>
                  <a:lnTo>
                    <a:pt x="3571" y="4869"/>
                  </a:lnTo>
                  <a:close/>
                  <a:moveTo>
                    <a:pt x="3246" y="5031"/>
                  </a:moveTo>
                  <a:lnTo>
                    <a:pt x="3408" y="5031"/>
                  </a:lnTo>
                  <a:lnTo>
                    <a:pt x="3408" y="4869"/>
                  </a:lnTo>
                  <a:lnTo>
                    <a:pt x="3246" y="4869"/>
                  </a:lnTo>
                  <a:lnTo>
                    <a:pt x="3246" y="5031"/>
                  </a:lnTo>
                  <a:close/>
                  <a:moveTo>
                    <a:pt x="2922" y="5031"/>
                  </a:moveTo>
                  <a:lnTo>
                    <a:pt x="3084" y="5031"/>
                  </a:lnTo>
                  <a:lnTo>
                    <a:pt x="3084" y="4869"/>
                  </a:lnTo>
                  <a:lnTo>
                    <a:pt x="2922" y="4869"/>
                  </a:lnTo>
                  <a:lnTo>
                    <a:pt x="2922" y="5031"/>
                  </a:lnTo>
                  <a:close/>
                  <a:moveTo>
                    <a:pt x="2759" y="4869"/>
                  </a:moveTo>
                  <a:lnTo>
                    <a:pt x="2597" y="4869"/>
                  </a:lnTo>
                  <a:lnTo>
                    <a:pt x="2597" y="5031"/>
                  </a:lnTo>
                  <a:lnTo>
                    <a:pt x="2759" y="5031"/>
                  </a:lnTo>
                  <a:lnTo>
                    <a:pt x="2759" y="4869"/>
                  </a:lnTo>
                  <a:close/>
                  <a:moveTo>
                    <a:pt x="2273" y="5031"/>
                  </a:moveTo>
                  <a:lnTo>
                    <a:pt x="2435" y="5031"/>
                  </a:lnTo>
                  <a:lnTo>
                    <a:pt x="2435" y="4869"/>
                  </a:lnTo>
                  <a:lnTo>
                    <a:pt x="2273" y="4869"/>
                  </a:lnTo>
                  <a:lnTo>
                    <a:pt x="2273" y="5031"/>
                  </a:lnTo>
                  <a:close/>
                  <a:moveTo>
                    <a:pt x="1948" y="5031"/>
                  </a:moveTo>
                  <a:lnTo>
                    <a:pt x="2110" y="5031"/>
                  </a:lnTo>
                  <a:lnTo>
                    <a:pt x="2110" y="4869"/>
                  </a:lnTo>
                  <a:lnTo>
                    <a:pt x="1948" y="4869"/>
                  </a:lnTo>
                  <a:lnTo>
                    <a:pt x="1948" y="5031"/>
                  </a:lnTo>
                  <a:close/>
                  <a:moveTo>
                    <a:pt x="1299" y="5031"/>
                  </a:moveTo>
                  <a:lnTo>
                    <a:pt x="1461" y="5031"/>
                  </a:lnTo>
                  <a:lnTo>
                    <a:pt x="1461" y="4869"/>
                  </a:lnTo>
                  <a:lnTo>
                    <a:pt x="1299" y="4869"/>
                  </a:lnTo>
                  <a:lnTo>
                    <a:pt x="1299" y="5031"/>
                  </a:lnTo>
                  <a:close/>
                  <a:moveTo>
                    <a:pt x="649" y="5031"/>
                  </a:moveTo>
                  <a:lnTo>
                    <a:pt x="812" y="5031"/>
                  </a:lnTo>
                  <a:lnTo>
                    <a:pt x="812" y="4869"/>
                  </a:lnTo>
                  <a:lnTo>
                    <a:pt x="649" y="4869"/>
                  </a:lnTo>
                  <a:lnTo>
                    <a:pt x="649" y="5031"/>
                  </a:lnTo>
                  <a:close/>
                  <a:moveTo>
                    <a:pt x="0" y="5031"/>
                  </a:moveTo>
                  <a:lnTo>
                    <a:pt x="163" y="5031"/>
                  </a:lnTo>
                  <a:lnTo>
                    <a:pt x="163" y="4869"/>
                  </a:lnTo>
                  <a:lnTo>
                    <a:pt x="0" y="4869"/>
                  </a:lnTo>
                  <a:lnTo>
                    <a:pt x="0" y="5031"/>
                  </a:lnTo>
                  <a:close/>
                  <a:moveTo>
                    <a:pt x="4057" y="4869"/>
                  </a:moveTo>
                  <a:lnTo>
                    <a:pt x="4220" y="4869"/>
                  </a:lnTo>
                  <a:lnTo>
                    <a:pt x="4220" y="4707"/>
                  </a:lnTo>
                  <a:lnTo>
                    <a:pt x="4057" y="4707"/>
                  </a:lnTo>
                  <a:lnTo>
                    <a:pt x="4057" y="4869"/>
                  </a:lnTo>
                  <a:close/>
                  <a:moveTo>
                    <a:pt x="3408" y="4707"/>
                  </a:moveTo>
                  <a:lnTo>
                    <a:pt x="3408" y="4869"/>
                  </a:lnTo>
                  <a:lnTo>
                    <a:pt x="3571" y="4869"/>
                  </a:lnTo>
                  <a:lnTo>
                    <a:pt x="3571" y="4707"/>
                  </a:lnTo>
                  <a:lnTo>
                    <a:pt x="3408" y="4707"/>
                  </a:lnTo>
                  <a:close/>
                  <a:moveTo>
                    <a:pt x="3084" y="4707"/>
                  </a:moveTo>
                  <a:lnTo>
                    <a:pt x="3084" y="4869"/>
                  </a:lnTo>
                  <a:lnTo>
                    <a:pt x="3246" y="4869"/>
                  </a:lnTo>
                  <a:lnTo>
                    <a:pt x="3246" y="4707"/>
                  </a:lnTo>
                  <a:lnTo>
                    <a:pt x="3084" y="4707"/>
                  </a:lnTo>
                  <a:close/>
                  <a:moveTo>
                    <a:pt x="4057" y="5681"/>
                  </a:moveTo>
                  <a:lnTo>
                    <a:pt x="4057" y="5843"/>
                  </a:lnTo>
                  <a:lnTo>
                    <a:pt x="4220" y="5843"/>
                  </a:lnTo>
                  <a:lnTo>
                    <a:pt x="4220" y="5681"/>
                  </a:lnTo>
                  <a:lnTo>
                    <a:pt x="4057" y="5681"/>
                  </a:lnTo>
                  <a:close/>
                  <a:moveTo>
                    <a:pt x="3896" y="5681"/>
                  </a:moveTo>
                  <a:lnTo>
                    <a:pt x="3733" y="5681"/>
                  </a:lnTo>
                  <a:lnTo>
                    <a:pt x="3733" y="5843"/>
                  </a:lnTo>
                  <a:lnTo>
                    <a:pt x="3896" y="5843"/>
                  </a:lnTo>
                  <a:lnTo>
                    <a:pt x="3896" y="5681"/>
                  </a:lnTo>
                  <a:close/>
                  <a:moveTo>
                    <a:pt x="4382" y="6492"/>
                  </a:moveTo>
                  <a:lnTo>
                    <a:pt x="4220" y="6492"/>
                  </a:lnTo>
                  <a:lnTo>
                    <a:pt x="4220" y="6655"/>
                  </a:lnTo>
                  <a:lnTo>
                    <a:pt x="4382" y="6655"/>
                  </a:lnTo>
                  <a:lnTo>
                    <a:pt x="4382" y="6817"/>
                  </a:lnTo>
                  <a:lnTo>
                    <a:pt x="4545" y="6817"/>
                  </a:lnTo>
                  <a:lnTo>
                    <a:pt x="4545" y="6655"/>
                  </a:lnTo>
                  <a:lnTo>
                    <a:pt x="4707" y="6655"/>
                  </a:lnTo>
                  <a:lnTo>
                    <a:pt x="4707" y="6492"/>
                  </a:lnTo>
                  <a:lnTo>
                    <a:pt x="4545" y="6492"/>
                  </a:lnTo>
                  <a:lnTo>
                    <a:pt x="4545" y="6331"/>
                  </a:lnTo>
                  <a:lnTo>
                    <a:pt x="4382" y="6331"/>
                  </a:lnTo>
                  <a:lnTo>
                    <a:pt x="4382" y="6492"/>
                  </a:lnTo>
                  <a:close/>
                  <a:moveTo>
                    <a:pt x="4057" y="6492"/>
                  </a:moveTo>
                  <a:lnTo>
                    <a:pt x="4220" y="6492"/>
                  </a:lnTo>
                  <a:lnTo>
                    <a:pt x="4220" y="6331"/>
                  </a:lnTo>
                  <a:lnTo>
                    <a:pt x="4057" y="6331"/>
                  </a:lnTo>
                  <a:lnTo>
                    <a:pt x="4057" y="6492"/>
                  </a:lnTo>
                  <a:close/>
                  <a:moveTo>
                    <a:pt x="3896" y="6331"/>
                  </a:moveTo>
                  <a:lnTo>
                    <a:pt x="3733" y="6331"/>
                  </a:lnTo>
                  <a:lnTo>
                    <a:pt x="3733" y="6492"/>
                  </a:lnTo>
                  <a:lnTo>
                    <a:pt x="3896" y="6492"/>
                  </a:lnTo>
                  <a:lnTo>
                    <a:pt x="3896" y="6331"/>
                  </a:lnTo>
                  <a:close/>
                  <a:moveTo>
                    <a:pt x="4057" y="6980"/>
                  </a:moveTo>
                  <a:lnTo>
                    <a:pt x="4057" y="7141"/>
                  </a:lnTo>
                  <a:lnTo>
                    <a:pt x="4220" y="7141"/>
                  </a:lnTo>
                  <a:lnTo>
                    <a:pt x="4220" y="6980"/>
                  </a:lnTo>
                  <a:lnTo>
                    <a:pt x="4057" y="6980"/>
                  </a:lnTo>
                  <a:close/>
                  <a:moveTo>
                    <a:pt x="3896" y="6980"/>
                  </a:moveTo>
                  <a:lnTo>
                    <a:pt x="3733" y="6980"/>
                  </a:lnTo>
                  <a:lnTo>
                    <a:pt x="3733" y="7141"/>
                  </a:lnTo>
                  <a:lnTo>
                    <a:pt x="3896" y="7141"/>
                  </a:lnTo>
                  <a:lnTo>
                    <a:pt x="3896" y="6980"/>
                  </a:lnTo>
                  <a:close/>
                  <a:moveTo>
                    <a:pt x="4220" y="5519"/>
                  </a:moveTo>
                  <a:lnTo>
                    <a:pt x="4220" y="5681"/>
                  </a:lnTo>
                  <a:lnTo>
                    <a:pt x="4382" y="5681"/>
                  </a:lnTo>
                  <a:lnTo>
                    <a:pt x="4382" y="5519"/>
                  </a:lnTo>
                  <a:lnTo>
                    <a:pt x="4220" y="5519"/>
                  </a:lnTo>
                  <a:close/>
                  <a:moveTo>
                    <a:pt x="4057" y="5519"/>
                  </a:moveTo>
                  <a:lnTo>
                    <a:pt x="3896" y="5519"/>
                  </a:lnTo>
                  <a:lnTo>
                    <a:pt x="3896" y="5681"/>
                  </a:lnTo>
                  <a:lnTo>
                    <a:pt x="4057" y="5681"/>
                  </a:lnTo>
                  <a:lnTo>
                    <a:pt x="4057" y="5519"/>
                  </a:lnTo>
                  <a:close/>
                  <a:moveTo>
                    <a:pt x="3571" y="5519"/>
                  </a:moveTo>
                  <a:lnTo>
                    <a:pt x="3571" y="5681"/>
                  </a:lnTo>
                  <a:lnTo>
                    <a:pt x="3733" y="5681"/>
                  </a:lnTo>
                  <a:lnTo>
                    <a:pt x="3733" y="5519"/>
                  </a:lnTo>
                  <a:lnTo>
                    <a:pt x="3571" y="5519"/>
                  </a:lnTo>
                  <a:close/>
                  <a:moveTo>
                    <a:pt x="3246" y="5681"/>
                  </a:moveTo>
                  <a:lnTo>
                    <a:pt x="3408" y="5681"/>
                  </a:lnTo>
                  <a:lnTo>
                    <a:pt x="3408" y="5519"/>
                  </a:lnTo>
                  <a:lnTo>
                    <a:pt x="3246" y="5519"/>
                  </a:lnTo>
                  <a:lnTo>
                    <a:pt x="3246" y="5681"/>
                  </a:lnTo>
                  <a:close/>
                  <a:moveTo>
                    <a:pt x="3084" y="5681"/>
                  </a:moveTo>
                  <a:lnTo>
                    <a:pt x="3084" y="5519"/>
                  </a:lnTo>
                  <a:lnTo>
                    <a:pt x="2922" y="5519"/>
                  </a:lnTo>
                  <a:lnTo>
                    <a:pt x="2922" y="5681"/>
                  </a:lnTo>
                  <a:lnTo>
                    <a:pt x="3084" y="5681"/>
                  </a:lnTo>
                  <a:close/>
                  <a:moveTo>
                    <a:pt x="2759" y="5519"/>
                  </a:moveTo>
                  <a:lnTo>
                    <a:pt x="2597" y="5519"/>
                  </a:lnTo>
                  <a:lnTo>
                    <a:pt x="2597" y="5681"/>
                  </a:lnTo>
                  <a:lnTo>
                    <a:pt x="2759" y="5681"/>
                  </a:lnTo>
                  <a:lnTo>
                    <a:pt x="2759" y="5519"/>
                  </a:lnTo>
                  <a:close/>
                  <a:moveTo>
                    <a:pt x="1948" y="5681"/>
                  </a:moveTo>
                  <a:lnTo>
                    <a:pt x="2110" y="5681"/>
                  </a:lnTo>
                  <a:lnTo>
                    <a:pt x="2110" y="5519"/>
                  </a:lnTo>
                  <a:lnTo>
                    <a:pt x="1948" y="5519"/>
                  </a:lnTo>
                  <a:lnTo>
                    <a:pt x="1948" y="5681"/>
                  </a:lnTo>
                  <a:close/>
                  <a:moveTo>
                    <a:pt x="1299" y="5681"/>
                  </a:moveTo>
                  <a:lnTo>
                    <a:pt x="1461" y="5681"/>
                  </a:lnTo>
                  <a:lnTo>
                    <a:pt x="1461" y="5519"/>
                  </a:lnTo>
                  <a:lnTo>
                    <a:pt x="1299" y="5519"/>
                  </a:lnTo>
                  <a:lnTo>
                    <a:pt x="1299" y="5681"/>
                  </a:lnTo>
                  <a:close/>
                  <a:moveTo>
                    <a:pt x="649" y="5681"/>
                  </a:moveTo>
                  <a:lnTo>
                    <a:pt x="812" y="5681"/>
                  </a:lnTo>
                  <a:lnTo>
                    <a:pt x="812" y="5519"/>
                  </a:lnTo>
                  <a:lnTo>
                    <a:pt x="649" y="5519"/>
                  </a:lnTo>
                  <a:lnTo>
                    <a:pt x="649" y="5681"/>
                  </a:lnTo>
                  <a:close/>
                  <a:moveTo>
                    <a:pt x="4220" y="6331"/>
                  </a:moveTo>
                  <a:lnTo>
                    <a:pt x="4382" y="6331"/>
                  </a:lnTo>
                  <a:lnTo>
                    <a:pt x="4382" y="6168"/>
                  </a:lnTo>
                  <a:lnTo>
                    <a:pt x="4220" y="6168"/>
                  </a:lnTo>
                  <a:lnTo>
                    <a:pt x="4220" y="6331"/>
                  </a:lnTo>
                  <a:close/>
                  <a:moveTo>
                    <a:pt x="4057" y="6168"/>
                  </a:moveTo>
                  <a:lnTo>
                    <a:pt x="3896" y="6168"/>
                  </a:lnTo>
                  <a:lnTo>
                    <a:pt x="3896" y="6331"/>
                  </a:lnTo>
                  <a:lnTo>
                    <a:pt x="4057" y="6331"/>
                  </a:lnTo>
                  <a:lnTo>
                    <a:pt x="4057" y="6168"/>
                  </a:lnTo>
                  <a:close/>
                  <a:moveTo>
                    <a:pt x="3408" y="6006"/>
                  </a:moveTo>
                  <a:lnTo>
                    <a:pt x="3408" y="6168"/>
                  </a:lnTo>
                  <a:lnTo>
                    <a:pt x="3571" y="6168"/>
                  </a:lnTo>
                  <a:lnTo>
                    <a:pt x="3571" y="6006"/>
                  </a:lnTo>
                  <a:lnTo>
                    <a:pt x="3408" y="6006"/>
                  </a:lnTo>
                  <a:close/>
                  <a:moveTo>
                    <a:pt x="3571" y="6168"/>
                  </a:moveTo>
                  <a:lnTo>
                    <a:pt x="3571" y="6331"/>
                  </a:lnTo>
                  <a:lnTo>
                    <a:pt x="3733" y="6331"/>
                  </a:lnTo>
                  <a:lnTo>
                    <a:pt x="3733" y="6168"/>
                  </a:lnTo>
                  <a:lnTo>
                    <a:pt x="3571" y="6168"/>
                  </a:lnTo>
                  <a:close/>
                  <a:moveTo>
                    <a:pt x="3246" y="6331"/>
                  </a:moveTo>
                  <a:lnTo>
                    <a:pt x="3408" y="6331"/>
                  </a:lnTo>
                  <a:lnTo>
                    <a:pt x="3408" y="6168"/>
                  </a:lnTo>
                  <a:lnTo>
                    <a:pt x="3246" y="6168"/>
                  </a:lnTo>
                  <a:lnTo>
                    <a:pt x="3246" y="6331"/>
                  </a:lnTo>
                  <a:close/>
                  <a:moveTo>
                    <a:pt x="3084" y="6331"/>
                  </a:moveTo>
                  <a:lnTo>
                    <a:pt x="3084" y="6168"/>
                  </a:lnTo>
                  <a:lnTo>
                    <a:pt x="2922" y="6168"/>
                  </a:lnTo>
                  <a:lnTo>
                    <a:pt x="2922" y="6331"/>
                  </a:lnTo>
                  <a:lnTo>
                    <a:pt x="3084" y="6331"/>
                  </a:lnTo>
                  <a:close/>
                  <a:moveTo>
                    <a:pt x="2759" y="6168"/>
                  </a:moveTo>
                  <a:lnTo>
                    <a:pt x="2597" y="6168"/>
                  </a:lnTo>
                  <a:lnTo>
                    <a:pt x="2597" y="6331"/>
                  </a:lnTo>
                  <a:lnTo>
                    <a:pt x="2759" y="6331"/>
                  </a:lnTo>
                  <a:lnTo>
                    <a:pt x="2759" y="6168"/>
                  </a:lnTo>
                  <a:close/>
                  <a:moveTo>
                    <a:pt x="2273" y="6331"/>
                  </a:moveTo>
                  <a:lnTo>
                    <a:pt x="2435" y="6331"/>
                  </a:lnTo>
                  <a:lnTo>
                    <a:pt x="2435" y="6168"/>
                  </a:lnTo>
                  <a:lnTo>
                    <a:pt x="2273" y="6168"/>
                  </a:lnTo>
                  <a:lnTo>
                    <a:pt x="2273" y="6331"/>
                  </a:lnTo>
                  <a:close/>
                  <a:moveTo>
                    <a:pt x="1948" y="6331"/>
                  </a:moveTo>
                  <a:lnTo>
                    <a:pt x="2110" y="6331"/>
                  </a:lnTo>
                  <a:lnTo>
                    <a:pt x="2110" y="6168"/>
                  </a:lnTo>
                  <a:lnTo>
                    <a:pt x="1948" y="6168"/>
                  </a:lnTo>
                  <a:lnTo>
                    <a:pt x="1948" y="6331"/>
                  </a:lnTo>
                  <a:close/>
                  <a:moveTo>
                    <a:pt x="1299" y="6331"/>
                  </a:moveTo>
                  <a:lnTo>
                    <a:pt x="1461" y="6331"/>
                  </a:lnTo>
                  <a:lnTo>
                    <a:pt x="1461" y="6168"/>
                  </a:lnTo>
                  <a:lnTo>
                    <a:pt x="1299" y="6168"/>
                  </a:lnTo>
                  <a:lnTo>
                    <a:pt x="1299" y="6331"/>
                  </a:lnTo>
                  <a:close/>
                  <a:moveTo>
                    <a:pt x="649" y="6331"/>
                  </a:moveTo>
                  <a:lnTo>
                    <a:pt x="812" y="6331"/>
                  </a:lnTo>
                  <a:lnTo>
                    <a:pt x="812" y="6168"/>
                  </a:lnTo>
                  <a:lnTo>
                    <a:pt x="649" y="6168"/>
                  </a:lnTo>
                  <a:lnTo>
                    <a:pt x="649" y="6331"/>
                  </a:lnTo>
                  <a:close/>
                  <a:moveTo>
                    <a:pt x="0" y="6331"/>
                  </a:moveTo>
                  <a:lnTo>
                    <a:pt x="163" y="6331"/>
                  </a:lnTo>
                  <a:lnTo>
                    <a:pt x="163" y="6168"/>
                  </a:lnTo>
                  <a:lnTo>
                    <a:pt x="0" y="6168"/>
                  </a:lnTo>
                  <a:lnTo>
                    <a:pt x="0" y="6331"/>
                  </a:lnTo>
                  <a:close/>
                  <a:moveTo>
                    <a:pt x="4220" y="6817"/>
                  </a:moveTo>
                  <a:lnTo>
                    <a:pt x="4220" y="6980"/>
                  </a:lnTo>
                  <a:lnTo>
                    <a:pt x="4382" y="6980"/>
                  </a:lnTo>
                  <a:lnTo>
                    <a:pt x="4382" y="6817"/>
                  </a:lnTo>
                  <a:lnTo>
                    <a:pt x="4220" y="6817"/>
                  </a:lnTo>
                  <a:close/>
                  <a:moveTo>
                    <a:pt x="4057" y="6817"/>
                  </a:moveTo>
                  <a:lnTo>
                    <a:pt x="3896" y="6817"/>
                  </a:lnTo>
                  <a:lnTo>
                    <a:pt x="3896" y="6980"/>
                  </a:lnTo>
                  <a:lnTo>
                    <a:pt x="4057" y="6980"/>
                  </a:lnTo>
                  <a:lnTo>
                    <a:pt x="4057" y="6817"/>
                  </a:lnTo>
                  <a:close/>
                  <a:moveTo>
                    <a:pt x="3571" y="6817"/>
                  </a:moveTo>
                  <a:lnTo>
                    <a:pt x="3571" y="6980"/>
                  </a:lnTo>
                  <a:lnTo>
                    <a:pt x="3733" y="6980"/>
                  </a:lnTo>
                  <a:lnTo>
                    <a:pt x="3733" y="6817"/>
                  </a:lnTo>
                  <a:lnTo>
                    <a:pt x="3571" y="6817"/>
                  </a:lnTo>
                  <a:close/>
                  <a:moveTo>
                    <a:pt x="3246" y="6980"/>
                  </a:moveTo>
                  <a:lnTo>
                    <a:pt x="3408" y="6980"/>
                  </a:lnTo>
                  <a:lnTo>
                    <a:pt x="3408" y="6817"/>
                  </a:lnTo>
                  <a:lnTo>
                    <a:pt x="3246" y="6817"/>
                  </a:lnTo>
                  <a:lnTo>
                    <a:pt x="3246" y="6980"/>
                  </a:lnTo>
                  <a:close/>
                  <a:moveTo>
                    <a:pt x="3084" y="6980"/>
                  </a:moveTo>
                  <a:lnTo>
                    <a:pt x="3084" y="6817"/>
                  </a:lnTo>
                  <a:lnTo>
                    <a:pt x="2922" y="6817"/>
                  </a:lnTo>
                  <a:lnTo>
                    <a:pt x="2922" y="6980"/>
                  </a:lnTo>
                  <a:lnTo>
                    <a:pt x="3084" y="6980"/>
                  </a:lnTo>
                  <a:close/>
                  <a:moveTo>
                    <a:pt x="2759" y="6817"/>
                  </a:moveTo>
                  <a:lnTo>
                    <a:pt x="2597" y="6817"/>
                  </a:lnTo>
                  <a:lnTo>
                    <a:pt x="2597" y="6980"/>
                  </a:lnTo>
                  <a:lnTo>
                    <a:pt x="2759" y="6980"/>
                  </a:lnTo>
                  <a:lnTo>
                    <a:pt x="2759" y="6817"/>
                  </a:lnTo>
                  <a:close/>
                  <a:moveTo>
                    <a:pt x="1948" y="6980"/>
                  </a:moveTo>
                  <a:lnTo>
                    <a:pt x="2110" y="6980"/>
                  </a:lnTo>
                  <a:lnTo>
                    <a:pt x="2110" y="6817"/>
                  </a:lnTo>
                  <a:lnTo>
                    <a:pt x="1948" y="6817"/>
                  </a:lnTo>
                  <a:lnTo>
                    <a:pt x="1948" y="6980"/>
                  </a:lnTo>
                  <a:close/>
                  <a:moveTo>
                    <a:pt x="1299" y="6980"/>
                  </a:moveTo>
                  <a:lnTo>
                    <a:pt x="1461" y="6980"/>
                  </a:lnTo>
                  <a:lnTo>
                    <a:pt x="1461" y="6817"/>
                  </a:lnTo>
                  <a:lnTo>
                    <a:pt x="1299" y="6817"/>
                  </a:lnTo>
                  <a:lnTo>
                    <a:pt x="1299" y="6980"/>
                  </a:lnTo>
                  <a:close/>
                  <a:moveTo>
                    <a:pt x="649" y="6980"/>
                  </a:moveTo>
                  <a:lnTo>
                    <a:pt x="812" y="6980"/>
                  </a:lnTo>
                  <a:lnTo>
                    <a:pt x="812" y="6817"/>
                  </a:lnTo>
                  <a:lnTo>
                    <a:pt x="649" y="6817"/>
                  </a:lnTo>
                  <a:lnTo>
                    <a:pt x="649" y="6980"/>
                  </a:lnTo>
                  <a:close/>
                  <a:moveTo>
                    <a:pt x="4220" y="5357"/>
                  </a:moveTo>
                  <a:lnTo>
                    <a:pt x="4057" y="5357"/>
                  </a:lnTo>
                  <a:lnTo>
                    <a:pt x="4057" y="5519"/>
                  </a:lnTo>
                  <a:lnTo>
                    <a:pt x="4220" y="5519"/>
                  </a:lnTo>
                  <a:lnTo>
                    <a:pt x="4220" y="5357"/>
                  </a:lnTo>
                  <a:close/>
                  <a:moveTo>
                    <a:pt x="3408" y="5357"/>
                  </a:moveTo>
                  <a:lnTo>
                    <a:pt x="3408" y="5519"/>
                  </a:lnTo>
                  <a:lnTo>
                    <a:pt x="3571" y="5519"/>
                  </a:lnTo>
                  <a:lnTo>
                    <a:pt x="3571" y="5357"/>
                  </a:lnTo>
                  <a:lnTo>
                    <a:pt x="3408" y="5357"/>
                  </a:lnTo>
                  <a:close/>
                  <a:moveTo>
                    <a:pt x="2922" y="5357"/>
                  </a:moveTo>
                  <a:lnTo>
                    <a:pt x="2759" y="5357"/>
                  </a:lnTo>
                  <a:lnTo>
                    <a:pt x="2759" y="5519"/>
                  </a:lnTo>
                  <a:lnTo>
                    <a:pt x="2922" y="5519"/>
                  </a:lnTo>
                  <a:lnTo>
                    <a:pt x="2922" y="5357"/>
                  </a:lnTo>
                  <a:close/>
                  <a:moveTo>
                    <a:pt x="4057" y="6168"/>
                  </a:moveTo>
                  <a:lnTo>
                    <a:pt x="4220" y="6168"/>
                  </a:lnTo>
                  <a:lnTo>
                    <a:pt x="4220" y="6006"/>
                  </a:lnTo>
                  <a:lnTo>
                    <a:pt x="4057" y="6006"/>
                  </a:lnTo>
                  <a:lnTo>
                    <a:pt x="4057" y="6168"/>
                  </a:lnTo>
                  <a:close/>
                  <a:moveTo>
                    <a:pt x="2922" y="6006"/>
                  </a:moveTo>
                  <a:lnTo>
                    <a:pt x="2759" y="6006"/>
                  </a:lnTo>
                  <a:lnTo>
                    <a:pt x="2759" y="6168"/>
                  </a:lnTo>
                  <a:lnTo>
                    <a:pt x="2922" y="6168"/>
                  </a:lnTo>
                  <a:lnTo>
                    <a:pt x="2922" y="6006"/>
                  </a:lnTo>
                  <a:close/>
                  <a:moveTo>
                    <a:pt x="4057" y="6817"/>
                  </a:moveTo>
                  <a:lnTo>
                    <a:pt x="4220" y="6817"/>
                  </a:lnTo>
                  <a:lnTo>
                    <a:pt x="4220" y="6655"/>
                  </a:lnTo>
                  <a:lnTo>
                    <a:pt x="4057" y="6655"/>
                  </a:lnTo>
                  <a:lnTo>
                    <a:pt x="4057" y="6817"/>
                  </a:lnTo>
                  <a:close/>
                  <a:moveTo>
                    <a:pt x="3733" y="6655"/>
                  </a:moveTo>
                  <a:lnTo>
                    <a:pt x="3733" y="6817"/>
                  </a:lnTo>
                  <a:lnTo>
                    <a:pt x="3896" y="6817"/>
                  </a:lnTo>
                  <a:lnTo>
                    <a:pt x="3896" y="6655"/>
                  </a:lnTo>
                  <a:lnTo>
                    <a:pt x="3733" y="6655"/>
                  </a:lnTo>
                  <a:close/>
                  <a:moveTo>
                    <a:pt x="3408" y="6655"/>
                  </a:moveTo>
                  <a:lnTo>
                    <a:pt x="3408" y="6817"/>
                  </a:lnTo>
                  <a:lnTo>
                    <a:pt x="3571" y="6817"/>
                  </a:lnTo>
                  <a:lnTo>
                    <a:pt x="3571" y="6655"/>
                  </a:lnTo>
                  <a:lnTo>
                    <a:pt x="3408" y="6655"/>
                  </a:lnTo>
                  <a:close/>
                  <a:moveTo>
                    <a:pt x="2922" y="6655"/>
                  </a:moveTo>
                  <a:lnTo>
                    <a:pt x="2759" y="6655"/>
                  </a:lnTo>
                  <a:lnTo>
                    <a:pt x="2759" y="6817"/>
                  </a:lnTo>
                  <a:lnTo>
                    <a:pt x="2922" y="6817"/>
                  </a:lnTo>
                  <a:lnTo>
                    <a:pt x="2922" y="6655"/>
                  </a:lnTo>
                  <a:close/>
                  <a:moveTo>
                    <a:pt x="3246" y="5194"/>
                  </a:moveTo>
                  <a:lnTo>
                    <a:pt x="3246" y="5357"/>
                  </a:lnTo>
                  <a:lnTo>
                    <a:pt x="3408" y="5357"/>
                  </a:lnTo>
                  <a:lnTo>
                    <a:pt x="3408" y="5194"/>
                  </a:lnTo>
                  <a:lnTo>
                    <a:pt x="3246" y="5194"/>
                  </a:lnTo>
                  <a:close/>
                  <a:moveTo>
                    <a:pt x="3084" y="5194"/>
                  </a:moveTo>
                  <a:lnTo>
                    <a:pt x="2922" y="5194"/>
                  </a:lnTo>
                  <a:lnTo>
                    <a:pt x="2922" y="5357"/>
                  </a:lnTo>
                  <a:lnTo>
                    <a:pt x="3084" y="5357"/>
                  </a:lnTo>
                  <a:lnTo>
                    <a:pt x="3084" y="5194"/>
                  </a:lnTo>
                  <a:close/>
                  <a:moveTo>
                    <a:pt x="2597" y="5194"/>
                  </a:moveTo>
                  <a:lnTo>
                    <a:pt x="2597" y="5357"/>
                  </a:lnTo>
                  <a:lnTo>
                    <a:pt x="2759" y="5357"/>
                  </a:lnTo>
                  <a:lnTo>
                    <a:pt x="2759" y="5194"/>
                  </a:lnTo>
                  <a:lnTo>
                    <a:pt x="2597" y="5194"/>
                  </a:lnTo>
                  <a:close/>
                  <a:moveTo>
                    <a:pt x="2273" y="5357"/>
                  </a:moveTo>
                  <a:lnTo>
                    <a:pt x="2435" y="5357"/>
                  </a:lnTo>
                  <a:lnTo>
                    <a:pt x="2435" y="5194"/>
                  </a:lnTo>
                  <a:lnTo>
                    <a:pt x="2273" y="5194"/>
                  </a:lnTo>
                  <a:lnTo>
                    <a:pt x="2273" y="5357"/>
                  </a:lnTo>
                  <a:close/>
                  <a:moveTo>
                    <a:pt x="1948" y="5357"/>
                  </a:moveTo>
                  <a:lnTo>
                    <a:pt x="2110" y="5357"/>
                  </a:lnTo>
                  <a:lnTo>
                    <a:pt x="2110" y="5194"/>
                  </a:lnTo>
                  <a:lnTo>
                    <a:pt x="1948" y="5194"/>
                  </a:lnTo>
                  <a:lnTo>
                    <a:pt x="1948" y="5357"/>
                  </a:lnTo>
                  <a:close/>
                  <a:moveTo>
                    <a:pt x="1624" y="5357"/>
                  </a:moveTo>
                  <a:lnTo>
                    <a:pt x="1786" y="5357"/>
                  </a:lnTo>
                  <a:lnTo>
                    <a:pt x="1786" y="5194"/>
                  </a:lnTo>
                  <a:lnTo>
                    <a:pt x="1624" y="5194"/>
                  </a:lnTo>
                  <a:lnTo>
                    <a:pt x="1624" y="5357"/>
                  </a:lnTo>
                  <a:close/>
                  <a:moveTo>
                    <a:pt x="974" y="5357"/>
                  </a:moveTo>
                  <a:lnTo>
                    <a:pt x="1136" y="5357"/>
                  </a:lnTo>
                  <a:lnTo>
                    <a:pt x="1136" y="5194"/>
                  </a:lnTo>
                  <a:lnTo>
                    <a:pt x="974" y="5194"/>
                  </a:lnTo>
                  <a:lnTo>
                    <a:pt x="974" y="5357"/>
                  </a:lnTo>
                  <a:close/>
                  <a:moveTo>
                    <a:pt x="3896" y="5843"/>
                  </a:moveTo>
                  <a:lnTo>
                    <a:pt x="3896" y="6006"/>
                  </a:lnTo>
                  <a:lnTo>
                    <a:pt x="4057" y="6006"/>
                  </a:lnTo>
                  <a:lnTo>
                    <a:pt x="4057" y="5843"/>
                  </a:lnTo>
                  <a:lnTo>
                    <a:pt x="3896" y="5843"/>
                  </a:lnTo>
                  <a:close/>
                  <a:moveTo>
                    <a:pt x="3733" y="5843"/>
                  </a:moveTo>
                  <a:lnTo>
                    <a:pt x="3571" y="5843"/>
                  </a:lnTo>
                  <a:lnTo>
                    <a:pt x="3571" y="6006"/>
                  </a:lnTo>
                  <a:lnTo>
                    <a:pt x="3733" y="6006"/>
                  </a:lnTo>
                  <a:lnTo>
                    <a:pt x="3733" y="5843"/>
                  </a:lnTo>
                  <a:close/>
                  <a:moveTo>
                    <a:pt x="3246" y="5843"/>
                  </a:moveTo>
                  <a:lnTo>
                    <a:pt x="3246" y="6006"/>
                  </a:lnTo>
                  <a:lnTo>
                    <a:pt x="3408" y="6006"/>
                  </a:lnTo>
                  <a:lnTo>
                    <a:pt x="3408" y="5843"/>
                  </a:lnTo>
                  <a:lnTo>
                    <a:pt x="3246" y="5843"/>
                  </a:lnTo>
                  <a:close/>
                  <a:moveTo>
                    <a:pt x="3084" y="5843"/>
                  </a:moveTo>
                  <a:lnTo>
                    <a:pt x="2922" y="5843"/>
                  </a:lnTo>
                  <a:lnTo>
                    <a:pt x="2922" y="6006"/>
                  </a:lnTo>
                  <a:lnTo>
                    <a:pt x="3084" y="6006"/>
                  </a:lnTo>
                  <a:lnTo>
                    <a:pt x="3084" y="5843"/>
                  </a:lnTo>
                  <a:close/>
                  <a:moveTo>
                    <a:pt x="2597" y="5843"/>
                  </a:moveTo>
                  <a:lnTo>
                    <a:pt x="2597" y="6006"/>
                  </a:lnTo>
                  <a:lnTo>
                    <a:pt x="2759" y="6006"/>
                  </a:lnTo>
                  <a:lnTo>
                    <a:pt x="2759" y="5843"/>
                  </a:lnTo>
                  <a:lnTo>
                    <a:pt x="2597" y="5843"/>
                  </a:lnTo>
                  <a:close/>
                  <a:moveTo>
                    <a:pt x="2273" y="6006"/>
                  </a:moveTo>
                  <a:lnTo>
                    <a:pt x="2435" y="6006"/>
                  </a:lnTo>
                  <a:lnTo>
                    <a:pt x="2435" y="5843"/>
                  </a:lnTo>
                  <a:lnTo>
                    <a:pt x="2273" y="5843"/>
                  </a:lnTo>
                  <a:lnTo>
                    <a:pt x="2273" y="6006"/>
                  </a:lnTo>
                  <a:close/>
                  <a:moveTo>
                    <a:pt x="1948" y="6006"/>
                  </a:moveTo>
                  <a:lnTo>
                    <a:pt x="2110" y="6006"/>
                  </a:lnTo>
                  <a:lnTo>
                    <a:pt x="2110" y="5843"/>
                  </a:lnTo>
                  <a:lnTo>
                    <a:pt x="1948" y="5843"/>
                  </a:lnTo>
                  <a:lnTo>
                    <a:pt x="1948" y="6006"/>
                  </a:lnTo>
                  <a:close/>
                  <a:moveTo>
                    <a:pt x="1624" y="6006"/>
                  </a:moveTo>
                  <a:lnTo>
                    <a:pt x="1786" y="6006"/>
                  </a:lnTo>
                  <a:lnTo>
                    <a:pt x="1786" y="5843"/>
                  </a:lnTo>
                  <a:lnTo>
                    <a:pt x="1624" y="5843"/>
                  </a:lnTo>
                  <a:lnTo>
                    <a:pt x="1624" y="6006"/>
                  </a:lnTo>
                  <a:close/>
                  <a:moveTo>
                    <a:pt x="1299" y="6006"/>
                  </a:moveTo>
                  <a:lnTo>
                    <a:pt x="1461" y="6006"/>
                  </a:lnTo>
                  <a:lnTo>
                    <a:pt x="1461" y="5843"/>
                  </a:lnTo>
                  <a:lnTo>
                    <a:pt x="1299" y="5843"/>
                  </a:lnTo>
                  <a:lnTo>
                    <a:pt x="1299" y="6006"/>
                  </a:lnTo>
                  <a:close/>
                  <a:moveTo>
                    <a:pt x="974" y="6006"/>
                  </a:moveTo>
                  <a:lnTo>
                    <a:pt x="1136" y="6006"/>
                  </a:lnTo>
                  <a:lnTo>
                    <a:pt x="1136" y="5843"/>
                  </a:lnTo>
                  <a:lnTo>
                    <a:pt x="974" y="5843"/>
                  </a:lnTo>
                  <a:lnTo>
                    <a:pt x="974" y="6006"/>
                  </a:lnTo>
                  <a:close/>
                  <a:moveTo>
                    <a:pt x="4057" y="6492"/>
                  </a:moveTo>
                  <a:lnTo>
                    <a:pt x="3896" y="6492"/>
                  </a:lnTo>
                  <a:lnTo>
                    <a:pt x="3896" y="6655"/>
                  </a:lnTo>
                  <a:lnTo>
                    <a:pt x="4057" y="6655"/>
                  </a:lnTo>
                  <a:lnTo>
                    <a:pt x="4057" y="6492"/>
                  </a:lnTo>
                  <a:close/>
                  <a:moveTo>
                    <a:pt x="3733" y="6492"/>
                  </a:moveTo>
                  <a:lnTo>
                    <a:pt x="3571" y="6492"/>
                  </a:lnTo>
                  <a:lnTo>
                    <a:pt x="3571" y="6655"/>
                  </a:lnTo>
                  <a:lnTo>
                    <a:pt x="3733" y="6655"/>
                  </a:lnTo>
                  <a:lnTo>
                    <a:pt x="3733" y="6492"/>
                  </a:lnTo>
                  <a:close/>
                  <a:moveTo>
                    <a:pt x="3246" y="6492"/>
                  </a:moveTo>
                  <a:lnTo>
                    <a:pt x="3246" y="6655"/>
                  </a:lnTo>
                  <a:lnTo>
                    <a:pt x="3408" y="6655"/>
                  </a:lnTo>
                  <a:lnTo>
                    <a:pt x="3408" y="6492"/>
                  </a:lnTo>
                  <a:lnTo>
                    <a:pt x="3246" y="6492"/>
                  </a:lnTo>
                  <a:close/>
                  <a:moveTo>
                    <a:pt x="3084" y="6492"/>
                  </a:moveTo>
                  <a:lnTo>
                    <a:pt x="2922" y="6492"/>
                  </a:lnTo>
                  <a:lnTo>
                    <a:pt x="2922" y="6655"/>
                  </a:lnTo>
                  <a:lnTo>
                    <a:pt x="3084" y="6655"/>
                  </a:lnTo>
                  <a:lnTo>
                    <a:pt x="3084" y="6492"/>
                  </a:lnTo>
                  <a:close/>
                  <a:moveTo>
                    <a:pt x="2597" y="6492"/>
                  </a:moveTo>
                  <a:lnTo>
                    <a:pt x="2597" y="6655"/>
                  </a:lnTo>
                  <a:lnTo>
                    <a:pt x="2759" y="6655"/>
                  </a:lnTo>
                  <a:lnTo>
                    <a:pt x="2759" y="6492"/>
                  </a:lnTo>
                  <a:lnTo>
                    <a:pt x="2597" y="6492"/>
                  </a:lnTo>
                  <a:close/>
                  <a:moveTo>
                    <a:pt x="2273" y="6655"/>
                  </a:moveTo>
                  <a:lnTo>
                    <a:pt x="2435" y="6655"/>
                  </a:lnTo>
                  <a:lnTo>
                    <a:pt x="2435" y="6492"/>
                  </a:lnTo>
                  <a:lnTo>
                    <a:pt x="2273" y="6492"/>
                  </a:lnTo>
                  <a:lnTo>
                    <a:pt x="2273" y="6655"/>
                  </a:lnTo>
                  <a:close/>
                  <a:moveTo>
                    <a:pt x="1948" y="6655"/>
                  </a:moveTo>
                  <a:lnTo>
                    <a:pt x="2110" y="6655"/>
                  </a:lnTo>
                  <a:lnTo>
                    <a:pt x="2110" y="6492"/>
                  </a:lnTo>
                  <a:lnTo>
                    <a:pt x="1948" y="6492"/>
                  </a:lnTo>
                  <a:lnTo>
                    <a:pt x="1948" y="6655"/>
                  </a:lnTo>
                  <a:close/>
                  <a:moveTo>
                    <a:pt x="1624" y="6655"/>
                  </a:moveTo>
                  <a:lnTo>
                    <a:pt x="1786" y="6655"/>
                  </a:lnTo>
                  <a:lnTo>
                    <a:pt x="1786" y="6492"/>
                  </a:lnTo>
                  <a:lnTo>
                    <a:pt x="1624" y="6492"/>
                  </a:lnTo>
                  <a:lnTo>
                    <a:pt x="1624" y="6655"/>
                  </a:lnTo>
                  <a:close/>
                  <a:moveTo>
                    <a:pt x="974" y="6655"/>
                  </a:moveTo>
                  <a:lnTo>
                    <a:pt x="1136" y="6655"/>
                  </a:lnTo>
                  <a:lnTo>
                    <a:pt x="1136" y="6492"/>
                  </a:lnTo>
                  <a:lnTo>
                    <a:pt x="974" y="6492"/>
                  </a:lnTo>
                  <a:lnTo>
                    <a:pt x="974" y="6655"/>
                  </a:lnTo>
                  <a:close/>
                  <a:moveTo>
                    <a:pt x="3896" y="7141"/>
                  </a:moveTo>
                  <a:lnTo>
                    <a:pt x="3896" y="7304"/>
                  </a:lnTo>
                  <a:lnTo>
                    <a:pt x="4057" y="7304"/>
                  </a:lnTo>
                  <a:lnTo>
                    <a:pt x="4057" y="7141"/>
                  </a:lnTo>
                  <a:lnTo>
                    <a:pt x="3896" y="7141"/>
                  </a:lnTo>
                  <a:close/>
                  <a:moveTo>
                    <a:pt x="3733" y="7141"/>
                  </a:moveTo>
                  <a:lnTo>
                    <a:pt x="3571" y="7141"/>
                  </a:lnTo>
                  <a:lnTo>
                    <a:pt x="3571" y="7304"/>
                  </a:lnTo>
                  <a:lnTo>
                    <a:pt x="3733" y="7304"/>
                  </a:lnTo>
                  <a:lnTo>
                    <a:pt x="3733" y="7141"/>
                  </a:lnTo>
                  <a:close/>
                  <a:moveTo>
                    <a:pt x="3408" y="7141"/>
                  </a:moveTo>
                  <a:lnTo>
                    <a:pt x="3246" y="7141"/>
                  </a:lnTo>
                  <a:lnTo>
                    <a:pt x="3246" y="7304"/>
                  </a:lnTo>
                  <a:lnTo>
                    <a:pt x="3408" y="7304"/>
                  </a:lnTo>
                  <a:lnTo>
                    <a:pt x="3408" y="7141"/>
                  </a:lnTo>
                  <a:close/>
                  <a:moveTo>
                    <a:pt x="2922" y="7141"/>
                  </a:moveTo>
                  <a:lnTo>
                    <a:pt x="2922" y="7304"/>
                  </a:lnTo>
                  <a:lnTo>
                    <a:pt x="3084" y="7304"/>
                  </a:lnTo>
                  <a:lnTo>
                    <a:pt x="3084" y="7141"/>
                  </a:lnTo>
                  <a:lnTo>
                    <a:pt x="2922" y="7141"/>
                  </a:lnTo>
                  <a:close/>
                  <a:moveTo>
                    <a:pt x="2759" y="7141"/>
                  </a:moveTo>
                  <a:lnTo>
                    <a:pt x="2597" y="7141"/>
                  </a:lnTo>
                  <a:lnTo>
                    <a:pt x="2597" y="7304"/>
                  </a:lnTo>
                  <a:lnTo>
                    <a:pt x="2759" y="7304"/>
                  </a:lnTo>
                  <a:lnTo>
                    <a:pt x="2759" y="7141"/>
                  </a:lnTo>
                  <a:close/>
                  <a:moveTo>
                    <a:pt x="2273" y="7304"/>
                  </a:moveTo>
                  <a:lnTo>
                    <a:pt x="2435" y="7304"/>
                  </a:lnTo>
                  <a:lnTo>
                    <a:pt x="2435" y="7141"/>
                  </a:lnTo>
                  <a:lnTo>
                    <a:pt x="2273" y="7141"/>
                  </a:lnTo>
                  <a:lnTo>
                    <a:pt x="2273" y="7304"/>
                  </a:lnTo>
                  <a:close/>
                  <a:moveTo>
                    <a:pt x="1948" y="7304"/>
                  </a:moveTo>
                  <a:lnTo>
                    <a:pt x="2110" y="7304"/>
                  </a:lnTo>
                  <a:lnTo>
                    <a:pt x="2110" y="7141"/>
                  </a:lnTo>
                  <a:lnTo>
                    <a:pt x="1948" y="7141"/>
                  </a:lnTo>
                  <a:lnTo>
                    <a:pt x="1948" y="7304"/>
                  </a:lnTo>
                  <a:close/>
                  <a:moveTo>
                    <a:pt x="1624" y="7304"/>
                  </a:moveTo>
                  <a:lnTo>
                    <a:pt x="1786" y="7304"/>
                  </a:lnTo>
                  <a:lnTo>
                    <a:pt x="1786" y="7141"/>
                  </a:lnTo>
                  <a:lnTo>
                    <a:pt x="1624" y="7141"/>
                  </a:lnTo>
                  <a:lnTo>
                    <a:pt x="1624" y="7304"/>
                  </a:lnTo>
                  <a:close/>
                  <a:moveTo>
                    <a:pt x="974" y="7304"/>
                  </a:moveTo>
                  <a:lnTo>
                    <a:pt x="1136" y="7304"/>
                  </a:lnTo>
                  <a:lnTo>
                    <a:pt x="1136" y="7141"/>
                  </a:lnTo>
                  <a:lnTo>
                    <a:pt x="974" y="7141"/>
                  </a:lnTo>
                  <a:lnTo>
                    <a:pt x="974" y="7304"/>
                  </a:lnTo>
                  <a:close/>
                  <a:moveTo>
                    <a:pt x="325" y="7304"/>
                  </a:moveTo>
                  <a:lnTo>
                    <a:pt x="487" y="7304"/>
                  </a:lnTo>
                  <a:lnTo>
                    <a:pt x="487" y="7141"/>
                  </a:lnTo>
                  <a:lnTo>
                    <a:pt x="325" y="7141"/>
                  </a:lnTo>
                  <a:lnTo>
                    <a:pt x="325" y="7304"/>
                  </a:lnTo>
                  <a:close/>
                  <a:moveTo>
                    <a:pt x="4057" y="7629"/>
                  </a:moveTo>
                  <a:lnTo>
                    <a:pt x="4057" y="7790"/>
                  </a:lnTo>
                  <a:lnTo>
                    <a:pt x="4220" y="7790"/>
                  </a:lnTo>
                  <a:lnTo>
                    <a:pt x="4220" y="7629"/>
                  </a:lnTo>
                  <a:lnTo>
                    <a:pt x="4057" y="7629"/>
                  </a:lnTo>
                  <a:close/>
                  <a:moveTo>
                    <a:pt x="4220" y="7629"/>
                  </a:moveTo>
                  <a:lnTo>
                    <a:pt x="4382" y="7629"/>
                  </a:lnTo>
                  <a:lnTo>
                    <a:pt x="4382" y="7466"/>
                  </a:lnTo>
                  <a:lnTo>
                    <a:pt x="4220" y="7466"/>
                  </a:lnTo>
                  <a:lnTo>
                    <a:pt x="4220" y="7629"/>
                  </a:lnTo>
                  <a:close/>
                  <a:moveTo>
                    <a:pt x="4057" y="7466"/>
                  </a:moveTo>
                  <a:lnTo>
                    <a:pt x="3896" y="7466"/>
                  </a:lnTo>
                  <a:lnTo>
                    <a:pt x="3896" y="7629"/>
                  </a:lnTo>
                  <a:lnTo>
                    <a:pt x="4057" y="7629"/>
                  </a:lnTo>
                  <a:lnTo>
                    <a:pt x="4057" y="7466"/>
                  </a:lnTo>
                  <a:close/>
                  <a:moveTo>
                    <a:pt x="3571" y="7466"/>
                  </a:moveTo>
                  <a:lnTo>
                    <a:pt x="3571" y="7629"/>
                  </a:lnTo>
                  <a:lnTo>
                    <a:pt x="3733" y="7629"/>
                  </a:lnTo>
                  <a:lnTo>
                    <a:pt x="3733" y="7466"/>
                  </a:lnTo>
                  <a:lnTo>
                    <a:pt x="3571" y="7466"/>
                  </a:lnTo>
                  <a:close/>
                  <a:moveTo>
                    <a:pt x="3246" y="7629"/>
                  </a:moveTo>
                  <a:lnTo>
                    <a:pt x="3408" y="7629"/>
                  </a:lnTo>
                  <a:lnTo>
                    <a:pt x="3408" y="7466"/>
                  </a:lnTo>
                  <a:lnTo>
                    <a:pt x="3246" y="7466"/>
                  </a:lnTo>
                  <a:lnTo>
                    <a:pt x="3246" y="7629"/>
                  </a:lnTo>
                  <a:close/>
                  <a:moveTo>
                    <a:pt x="2922" y="7629"/>
                  </a:moveTo>
                  <a:lnTo>
                    <a:pt x="3084" y="7629"/>
                  </a:lnTo>
                  <a:lnTo>
                    <a:pt x="3084" y="7466"/>
                  </a:lnTo>
                  <a:lnTo>
                    <a:pt x="2922" y="7466"/>
                  </a:lnTo>
                  <a:lnTo>
                    <a:pt x="2922" y="7629"/>
                  </a:lnTo>
                  <a:close/>
                  <a:moveTo>
                    <a:pt x="2759" y="7466"/>
                  </a:moveTo>
                  <a:lnTo>
                    <a:pt x="2597" y="7466"/>
                  </a:lnTo>
                  <a:lnTo>
                    <a:pt x="2597" y="7629"/>
                  </a:lnTo>
                  <a:lnTo>
                    <a:pt x="2759" y="7629"/>
                  </a:lnTo>
                  <a:lnTo>
                    <a:pt x="2759" y="7466"/>
                  </a:lnTo>
                  <a:close/>
                  <a:moveTo>
                    <a:pt x="2273" y="7629"/>
                  </a:moveTo>
                  <a:lnTo>
                    <a:pt x="2435" y="7629"/>
                  </a:lnTo>
                  <a:lnTo>
                    <a:pt x="2435" y="7466"/>
                  </a:lnTo>
                  <a:lnTo>
                    <a:pt x="2273" y="7466"/>
                  </a:lnTo>
                  <a:lnTo>
                    <a:pt x="2273" y="7629"/>
                  </a:lnTo>
                  <a:close/>
                  <a:moveTo>
                    <a:pt x="1948" y="7629"/>
                  </a:moveTo>
                  <a:lnTo>
                    <a:pt x="2110" y="7629"/>
                  </a:lnTo>
                  <a:lnTo>
                    <a:pt x="2110" y="7466"/>
                  </a:lnTo>
                  <a:lnTo>
                    <a:pt x="1948" y="7466"/>
                  </a:lnTo>
                  <a:lnTo>
                    <a:pt x="1948" y="7629"/>
                  </a:lnTo>
                  <a:close/>
                  <a:moveTo>
                    <a:pt x="1299" y="7629"/>
                  </a:moveTo>
                  <a:lnTo>
                    <a:pt x="1461" y="7629"/>
                  </a:lnTo>
                  <a:lnTo>
                    <a:pt x="1461" y="7466"/>
                  </a:lnTo>
                  <a:lnTo>
                    <a:pt x="1299" y="7466"/>
                  </a:lnTo>
                  <a:lnTo>
                    <a:pt x="1299" y="7629"/>
                  </a:lnTo>
                  <a:close/>
                  <a:moveTo>
                    <a:pt x="649" y="7629"/>
                  </a:moveTo>
                  <a:lnTo>
                    <a:pt x="812" y="7629"/>
                  </a:lnTo>
                  <a:lnTo>
                    <a:pt x="812" y="7466"/>
                  </a:lnTo>
                  <a:lnTo>
                    <a:pt x="649" y="7466"/>
                  </a:lnTo>
                  <a:lnTo>
                    <a:pt x="649" y="7629"/>
                  </a:lnTo>
                  <a:close/>
                  <a:moveTo>
                    <a:pt x="0" y="7629"/>
                  </a:moveTo>
                  <a:lnTo>
                    <a:pt x="163" y="7629"/>
                  </a:lnTo>
                  <a:lnTo>
                    <a:pt x="163" y="7466"/>
                  </a:lnTo>
                  <a:lnTo>
                    <a:pt x="0" y="7466"/>
                  </a:lnTo>
                  <a:lnTo>
                    <a:pt x="0" y="7629"/>
                  </a:lnTo>
                  <a:close/>
                  <a:moveTo>
                    <a:pt x="4057" y="7466"/>
                  </a:moveTo>
                  <a:lnTo>
                    <a:pt x="4220" y="7466"/>
                  </a:lnTo>
                  <a:lnTo>
                    <a:pt x="4220" y="7304"/>
                  </a:lnTo>
                  <a:lnTo>
                    <a:pt x="4057" y="7304"/>
                  </a:lnTo>
                  <a:lnTo>
                    <a:pt x="4057" y="7466"/>
                  </a:lnTo>
                  <a:close/>
                  <a:moveTo>
                    <a:pt x="3408" y="7304"/>
                  </a:moveTo>
                  <a:lnTo>
                    <a:pt x="3408" y="7466"/>
                  </a:lnTo>
                  <a:lnTo>
                    <a:pt x="3571" y="7466"/>
                  </a:lnTo>
                  <a:lnTo>
                    <a:pt x="3571" y="7304"/>
                  </a:lnTo>
                  <a:lnTo>
                    <a:pt x="3408" y="7304"/>
                  </a:lnTo>
                  <a:close/>
                  <a:moveTo>
                    <a:pt x="3084" y="7304"/>
                  </a:moveTo>
                  <a:lnTo>
                    <a:pt x="3084" y="7466"/>
                  </a:lnTo>
                  <a:lnTo>
                    <a:pt x="3246" y="7466"/>
                  </a:lnTo>
                  <a:lnTo>
                    <a:pt x="3246" y="7304"/>
                  </a:lnTo>
                  <a:lnTo>
                    <a:pt x="3084" y="7304"/>
                  </a:lnTo>
                  <a:close/>
                  <a:moveTo>
                    <a:pt x="4707" y="8115"/>
                  </a:moveTo>
                  <a:lnTo>
                    <a:pt x="4869" y="8115"/>
                  </a:lnTo>
                  <a:lnTo>
                    <a:pt x="4869" y="7953"/>
                  </a:lnTo>
                  <a:lnTo>
                    <a:pt x="4707" y="7953"/>
                  </a:lnTo>
                  <a:lnTo>
                    <a:pt x="4707" y="8115"/>
                  </a:lnTo>
                  <a:close/>
                  <a:moveTo>
                    <a:pt x="4057" y="8115"/>
                  </a:moveTo>
                  <a:lnTo>
                    <a:pt x="4220" y="8115"/>
                  </a:lnTo>
                  <a:lnTo>
                    <a:pt x="4220" y="7953"/>
                  </a:lnTo>
                  <a:lnTo>
                    <a:pt x="4057" y="7953"/>
                  </a:lnTo>
                  <a:lnTo>
                    <a:pt x="4057" y="8115"/>
                  </a:lnTo>
                  <a:close/>
                  <a:moveTo>
                    <a:pt x="3408" y="8115"/>
                  </a:moveTo>
                  <a:lnTo>
                    <a:pt x="3571" y="8115"/>
                  </a:lnTo>
                  <a:lnTo>
                    <a:pt x="3571" y="7953"/>
                  </a:lnTo>
                  <a:lnTo>
                    <a:pt x="3408" y="7953"/>
                  </a:lnTo>
                  <a:lnTo>
                    <a:pt x="3408" y="8115"/>
                  </a:lnTo>
                  <a:close/>
                  <a:moveTo>
                    <a:pt x="2759" y="8115"/>
                  </a:moveTo>
                  <a:lnTo>
                    <a:pt x="2922" y="8115"/>
                  </a:lnTo>
                  <a:lnTo>
                    <a:pt x="2922" y="7953"/>
                  </a:lnTo>
                  <a:lnTo>
                    <a:pt x="2759" y="7953"/>
                  </a:lnTo>
                  <a:lnTo>
                    <a:pt x="2759" y="8115"/>
                  </a:lnTo>
                  <a:close/>
                  <a:moveTo>
                    <a:pt x="4545" y="7790"/>
                  </a:moveTo>
                  <a:lnTo>
                    <a:pt x="4545" y="7629"/>
                  </a:lnTo>
                  <a:lnTo>
                    <a:pt x="4382" y="7629"/>
                  </a:lnTo>
                  <a:lnTo>
                    <a:pt x="4382" y="7790"/>
                  </a:lnTo>
                  <a:lnTo>
                    <a:pt x="4220" y="7790"/>
                  </a:lnTo>
                  <a:lnTo>
                    <a:pt x="4220" y="7953"/>
                  </a:lnTo>
                  <a:lnTo>
                    <a:pt x="4382" y="7953"/>
                  </a:lnTo>
                  <a:lnTo>
                    <a:pt x="4382" y="8115"/>
                  </a:lnTo>
                  <a:lnTo>
                    <a:pt x="4545" y="8115"/>
                  </a:lnTo>
                  <a:lnTo>
                    <a:pt x="4545" y="7953"/>
                  </a:lnTo>
                  <a:lnTo>
                    <a:pt x="4707" y="7953"/>
                  </a:lnTo>
                  <a:lnTo>
                    <a:pt x="4707" y="7790"/>
                  </a:lnTo>
                  <a:lnTo>
                    <a:pt x="4545" y="7790"/>
                  </a:lnTo>
                  <a:close/>
                  <a:moveTo>
                    <a:pt x="3896" y="7790"/>
                  </a:moveTo>
                  <a:lnTo>
                    <a:pt x="3896" y="7629"/>
                  </a:lnTo>
                  <a:lnTo>
                    <a:pt x="3733" y="7629"/>
                  </a:lnTo>
                  <a:lnTo>
                    <a:pt x="3733" y="7790"/>
                  </a:lnTo>
                  <a:lnTo>
                    <a:pt x="3896" y="7790"/>
                  </a:lnTo>
                  <a:lnTo>
                    <a:pt x="3896" y="7953"/>
                  </a:lnTo>
                  <a:lnTo>
                    <a:pt x="4057" y="7953"/>
                  </a:lnTo>
                  <a:lnTo>
                    <a:pt x="4057" y="7790"/>
                  </a:lnTo>
                  <a:lnTo>
                    <a:pt x="3896" y="7790"/>
                  </a:lnTo>
                  <a:close/>
                  <a:moveTo>
                    <a:pt x="3571" y="7953"/>
                  </a:moveTo>
                  <a:lnTo>
                    <a:pt x="3733" y="7953"/>
                  </a:lnTo>
                  <a:lnTo>
                    <a:pt x="3733" y="7790"/>
                  </a:lnTo>
                  <a:lnTo>
                    <a:pt x="3571" y="7790"/>
                  </a:lnTo>
                  <a:lnTo>
                    <a:pt x="3571" y="7953"/>
                  </a:lnTo>
                  <a:close/>
                  <a:moveTo>
                    <a:pt x="3246" y="7790"/>
                  </a:moveTo>
                  <a:lnTo>
                    <a:pt x="3246" y="7953"/>
                  </a:lnTo>
                  <a:lnTo>
                    <a:pt x="3408" y="7953"/>
                  </a:lnTo>
                  <a:lnTo>
                    <a:pt x="3408" y="7790"/>
                  </a:lnTo>
                  <a:lnTo>
                    <a:pt x="3246" y="7790"/>
                  </a:lnTo>
                  <a:close/>
                  <a:moveTo>
                    <a:pt x="2922" y="7953"/>
                  </a:moveTo>
                  <a:lnTo>
                    <a:pt x="3084" y="7953"/>
                  </a:lnTo>
                  <a:lnTo>
                    <a:pt x="3084" y="7790"/>
                  </a:lnTo>
                  <a:lnTo>
                    <a:pt x="2922" y="7790"/>
                  </a:lnTo>
                  <a:lnTo>
                    <a:pt x="2922" y="7953"/>
                  </a:lnTo>
                  <a:close/>
                  <a:moveTo>
                    <a:pt x="2597" y="7790"/>
                  </a:moveTo>
                  <a:lnTo>
                    <a:pt x="2597" y="7953"/>
                  </a:lnTo>
                  <a:lnTo>
                    <a:pt x="2759" y="7953"/>
                  </a:lnTo>
                  <a:lnTo>
                    <a:pt x="2759" y="7790"/>
                  </a:lnTo>
                  <a:lnTo>
                    <a:pt x="2597" y="7790"/>
                  </a:lnTo>
                  <a:close/>
                  <a:moveTo>
                    <a:pt x="2273" y="7953"/>
                  </a:moveTo>
                  <a:lnTo>
                    <a:pt x="2435" y="7953"/>
                  </a:lnTo>
                  <a:lnTo>
                    <a:pt x="2435" y="7790"/>
                  </a:lnTo>
                  <a:lnTo>
                    <a:pt x="2273" y="7790"/>
                  </a:lnTo>
                  <a:lnTo>
                    <a:pt x="2273" y="7953"/>
                  </a:lnTo>
                  <a:close/>
                  <a:moveTo>
                    <a:pt x="1948" y="7953"/>
                  </a:moveTo>
                  <a:lnTo>
                    <a:pt x="2110" y="7953"/>
                  </a:lnTo>
                  <a:lnTo>
                    <a:pt x="2110" y="7790"/>
                  </a:lnTo>
                  <a:lnTo>
                    <a:pt x="1948" y="7790"/>
                  </a:lnTo>
                  <a:lnTo>
                    <a:pt x="1948" y="7953"/>
                  </a:lnTo>
                  <a:close/>
                  <a:moveTo>
                    <a:pt x="1624" y="7953"/>
                  </a:moveTo>
                  <a:lnTo>
                    <a:pt x="1786" y="7953"/>
                  </a:lnTo>
                  <a:lnTo>
                    <a:pt x="1786" y="7790"/>
                  </a:lnTo>
                  <a:lnTo>
                    <a:pt x="1624" y="7790"/>
                  </a:lnTo>
                  <a:lnTo>
                    <a:pt x="1624" y="7953"/>
                  </a:lnTo>
                  <a:close/>
                  <a:moveTo>
                    <a:pt x="974" y="7953"/>
                  </a:moveTo>
                  <a:lnTo>
                    <a:pt x="1136" y="7953"/>
                  </a:lnTo>
                  <a:lnTo>
                    <a:pt x="1136" y="7790"/>
                  </a:lnTo>
                  <a:lnTo>
                    <a:pt x="974" y="7790"/>
                  </a:lnTo>
                  <a:lnTo>
                    <a:pt x="974" y="7953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57E28D91-6D1A-0B4D-B95D-27E470C8D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000" y="385073"/>
            <a:ext cx="2268000" cy="2363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/>
              <a:t>Department / Redactor / Date</a:t>
            </a:r>
            <a:endParaRPr lang="en-GB" noProof="0" dirty="0"/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6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A5438A-1544-4C2F-8C79-4A05F031B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33873" y="3268675"/>
            <a:ext cx="5372100" cy="141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752399"/>
            <a:ext cx="2827337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752399"/>
            <a:ext cx="28260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752399"/>
            <a:ext cx="28260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2252" y="752399"/>
            <a:ext cx="28260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DB317E3-12FD-3A40-A459-6B04C8A4DE8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1" name="Espace réservé du pied de page 2">
            <a:extLst>
              <a:ext uri="{FF2B5EF4-FFF2-40B4-BE49-F238E27FC236}">
                <a16:creationId xmlns:a16="http://schemas.microsoft.com/office/drawing/2014/main" id="{A1963FFD-6F69-8B47-980C-B17B38C937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821ACB-A557-CC40-930D-B503BC84CA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752400"/>
            <a:ext cx="3808412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86800" y="752400"/>
            <a:ext cx="38088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752400"/>
            <a:ext cx="38088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Espace réservé du contenu 8">
            <a:extLst>
              <a:ext uri="{FF2B5EF4-FFF2-40B4-BE49-F238E27FC236}">
                <a16:creationId xmlns:a16="http://schemas.microsoft.com/office/drawing/2014/main" id="{573B94A7-66CE-4049-9ACD-9989BC3C5F4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252414" y="3745809"/>
            <a:ext cx="3808412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82AD4AA3-F183-DC4C-A1C4-00E89C8DA0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186800" y="3745809"/>
            <a:ext cx="38088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1E18925-CFA6-D04A-AF49-D45CDFDFD8F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31176" y="3745809"/>
            <a:ext cx="38088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44C32C7-C598-B840-8A1C-2B9F2133F7F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2" name="Espace réservé du pied de page 2">
            <a:extLst>
              <a:ext uri="{FF2B5EF4-FFF2-40B4-BE49-F238E27FC236}">
                <a16:creationId xmlns:a16="http://schemas.microsoft.com/office/drawing/2014/main" id="{713C8746-51B7-9A4D-A97E-42CC5BBFF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67C3CBB-D96B-434C-8E9C-47AEE66CAB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FBE57144-A46D-1E40-8117-B75F42E125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752399"/>
            <a:ext cx="2826000" cy="286392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AC9BE962-51D8-414F-84A5-B364C5EED17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203575" y="7524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8" name="Espace réservé du contenu 8">
            <a:extLst>
              <a:ext uri="{FF2B5EF4-FFF2-40B4-BE49-F238E27FC236}">
                <a16:creationId xmlns:a16="http://schemas.microsoft.com/office/drawing/2014/main" id="{8D37707B-F381-B246-9880-610D157D58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59501" y="7524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contenu 8">
            <a:extLst>
              <a:ext uri="{FF2B5EF4-FFF2-40B4-BE49-F238E27FC236}">
                <a16:creationId xmlns:a16="http://schemas.microsoft.com/office/drawing/2014/main" id="{00753B6A-DC6D-414F-894F-F3E48DC84F6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111600" y="7524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8" name="Espace réservé du contenu 8">
            <a:extLst>
              <a:ext uri="{FF2B5EF4-FFF2-40B4-BE49-F238E27FC236}">
                <a16:creationId xmlns:a16="http://schemas.microsoft.com/office/drawing/2014/main" id="{04D9D8D9-ECF5-9F41-91F9-0EF17E719E7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252413" y="3747600"/>
            <a:ext cx="2827337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1E9FA583-ED5B-6842-8BB8-E16BD08D72E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03575" y="37476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Espace réservé du contenu 8">
            <a:extLst>
              <a:ext uri="{FF2B5EF4-FFF2-40B4-BE49-F238E27FC236}">
                <a16:creationId xmlns:a16="http://schemas.microsoft.com/office/drawing/2014/main" id="{D0536C13-D5F9-1842-8A24-A81A4E95242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159501" y="37476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contenu 8">
            <a:extLst>
              <a:ext uri="{FF2B5EF4-FFF2-40B4-BE49-F238E27FC236}">
                <a16:creationId xmlns:a16="http://schemas.microsoft.com/office/drawing/2014/main" id="{D91273E5-5F78-6344-878E-C9AF45F5A2B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9111600" y="3747600"/>
            <a:ext cx="2826000" cy="2865600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D0C60930-F025-A241-8D16-2184FD88EE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4" name="Espace réservé du pied de page 2">
            <a:extLst>
              <a:ext uri="{FF2B5EF4-FFF2-40B4-BE49-F238E27FC236}">
                <a16:creationId xmlns:a16="http://schemas.microsoft.com/office/drawing/2014/main" id="{4B708561-C586-474C-A573-725A887C92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67E06742-E982-FF4C-BEB8-9BDBDBED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88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8">
            <a:extLst>
              <a:ext uri="{FF2B5EF4-FFF2-40B4-BE49-F238E27FC236}">
                <a16:creationId xmlns:a16="http://schemas.microsoft.com/office/drawing/2014/main" id="{18D2C57D-1C0A-384B-AAC8-C8E7A0E96C2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6071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252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102C9FF7-627C-464E-A7DD-88D579ABB5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CA728FEC-D9F6-BD4D-A13C-57505BCB0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C1ABB2-2B6C-214D-828B-A722F8F968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330DFBAA-4D5A-3E40-9999-44BB459BEB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125" y="250826"/>
            <a:ext cx="11699875" cy="250826"/>
          </a:xfrm>
        </p:spPr>
        <p:txBody>
          <a:bodyPr/>
          <a:lstStyle/>
          <a:p>
            <a:r>
              <a:rPr lang="en-GB" dirty="0"/>
              <a:t>title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0470DB6-4F36-034A-9D67-66229DC157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FB967A1-060E-524C-BD61-EA921F26198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5" name="Espace réservé du pied de page 2">
            <a:extLst>
              <a:ext uri="{FF2B5EF4-FFF2-40B4-BE49-F238E27FC236}">
                <a16:creationId xmlns:a16="http://schemas.microsoft.com/office/drawing/2014/main" id="{2B721D90-7752-1E4D-88CE-6023D78C5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4B40A3-EDBE-DF4A-ADB8-B64E48F7CA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2A8A531E-F1BC-BB44-B4F7-E9E79110C5CB}"/>
              </a:ext>
            </a:extLst>
          </p:cNvPr>
          <p:cNvGrpSpPr/>
          <p:nvPr userDrawn="1"/>
        </p:nvGrpSpPr>
        <p:grpSpPr>
          <a:xfrm>
            <a:off x="5095337" y="3254152"/>
            <a:ext cx="1994710" cy="356515"/>
            <a:chOff x="6645655" y="2445600"/>
            <a:chExt cx="2517757" cy="450000"/>
          </a:xfrm>
          <a:solidFill>
            <a:schemeClr val="accent1"/>
          </a:solidFill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4EDDB769-13A3-0D4F-92FB-53F739F154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5655" y="2452510"/>
              <a:ext cx="263436" cy="436180"/>
            </a:xfrm>
            <a:custGeom>
              <a:avLst/>
              <a:gdLst>
                <a:gd name="T0" fmla="*/ 260 w 610"/>
                <a:gd name="T1" fmla="*/ 76 h 1008"/>
                <a:gd name="T2" fmla="*/ 0 w 610"/>
                <a:gd name="T3" fmla="*/ 76 h 1008"/>
                <a:gd name="T4" fmla="*/ 0 w 610"/>
                <a:gd name="T5" fmla="*/ 0 h 1008"/>
                <a:gd name="T6" fmla="*/ 610 w 610"/>
                <a:gd name="T7" fmla="*/ 0 h 1008"/>
                <a:gd name="T8" fmla="*/ 610 w 610"/>
                <a:gd name="T9" fmla="*/ 76 h 1008"/>
                <a:gd name="T10" fmla="*/ 350 w 610"/>
                <a:gd name="T11" fmla="*/ 76 h 1008"/>
                <a:gd name="T12" fmla="*/ 350 w 610"/>
                <a:gd name="T13" fmla="*/ 1008 h 1008"/>
                <a:gd name="T14" fmla="*/ 260 w 610"/>
                <a:gd name="T15" fmla="*/ 1008 h 1008"/>
                <a:gd name="T16" fmla="*/ 260 w 610"/>
                <a:gd name="T17" fmla="*/ 76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1008">
                  <a:moveTo>
                    <a:pt x="260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610" y="0"/>
                  </a:lnTo>
                  <a:lnTo>
                    <a:pt x="610" y="76"/>
                  </a:lnTo>
                  <a:lnTo>
                    <a:pt x="350" y="76"/>
                  </a:lnTo>
                  <a:lnTo>
                    <a:pt x="350" y="1008"/>
                  </a:lnTo>
                  <a:lnTo>
                    <a:pt x="260" y="1008"/>
                  </a:lnTo>
                  <a:lnTo>
                    <a:pt x="26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F35885D-EDBE-A94E-A6AA-BAA739487D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47959" y="2452510"/>
              <a:ext cx="247889" cy="436180"/>
            </a:xfrm>
            <a:custGeom>
              <a:avLst/>
              <a:gdLst>
                <a:gd name="T0" fmla="*/ 484 w 574"/>
                <a:gd name="T1" fmla="*/ 505 h 1008"/>
                <a:gd name="T2" fmla="*/ 91 w 574"/>
                <a:gd name="T3" fmla="*/ 505 h 1008"/>
                <a:gd name="T4" fmla="*/ 91 w 574"/>
                <a:gd name="T5" fmla="*/ 1008 h 1008"/>
                <a:gd name="T6" fmla="*/ 0 w 574"/>
                <a:gd name="T7" fmla="*/ 1008 h 1008"/>
                <a:gd name="T8" fmla="*/ 0 w 574"/>
                <a:gd name="T9" fmla="*/ 0 h 1008"/>
                <a:gd name="T10" fmla="*/ 91 w 574"/>
                <a:gd name="T11" fmla="*/ 0 h 1008"/>
                <a:gd name="T12" fmla="*/ 91 w 574"/>
                <a:gd name="T13" fmla="*/ 429 h 1008"/>
                <a:gd name="T14" fmla="*/ 484 w 574"/>
                <a:gd name="T15" fmla="*/ 429 h 1008"/>
                <a:gd name="T16" fmla="*/ 484 w 574"/>
                <a:gd name="T17" fmla="*/ 0 h 1008"/>
                <a:gd name="T18" fmla="*/ 574 w 574"/>
                <a:gd name="T19" fmla="*/ 0 h 1008"/>
                <a:gd name="T20" fmla="*/ 574 w 574"/>
                <a:gd name="T21" fmla="*/ 1008 h 1008"/>
                <a:gd name="T22" fmla="*/ 484 w 574"/>
                <a:gd name="T23" fmla="*/ 1008 h 1008"/>
                <a:gd name="T24" fmla="*/ 484 w 574"/>
                <a:gd name="T25" fmla="*/ 505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4" h="1008">
                  <a:moveTo>
                    <a:pt x="484" y="505"/>
                  </a:moveTo>
                  <a:lnTo>
                    <a:pt x="91" y="505"/>
                  </a:lnTo>
                  <a:lnTo>
                    <a:pt x="91" y="1008"/>
                  </a:lnTo>
                  <a:lnTo>
                    <a:pt x="0" y="1008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429"/>
                  </a:lnTo>
                  <a:lnTo>
                    <a:pt x="484" y="429"/>
                  </a:lnTo>
                  <a:lnTo>
                    <a:pt x="484" y="0"/>
                  </a:lnTo>
                  <a:lnTo>
                    <a:pt x="574" y="0"/>
                  </a:lnTo>
                  <a:lnTo>
                    <a:pt x="574" y="1008"/>
                  </a:lnTo>
                  <a:lnTo>
                    <a:pt x="484" y="1008"/>
                  </a:lnTo>
                  <a:lnTo>
                    <a:pt x="484" y="5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5F963FB-8D9A-C644-B859-27657B87D5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232988" y="2452510"/>
              <a:ext cx="305759" cy="436180"/>
            </a:xfrm>
            <a:custGeom>
              <a:avLst/>
              <a:gdLst>
                <a:gd name="T0" fmla="*/ 298 w 708"/>
                <a:gd name="T1" fmla="*/ 0 h 1008"/>
                <a:gd name="T2" fmla="*/ 411 w 708"/>
                <a:gd name="T3" fmla="*/ 0 h 1008"/>
                <a:gd name="T4" fmla="*/ 708 w 708"/>
                <a:gd name="T5" fmla="*/ 1008 h 1008"/>
                <a:gd name="T6" fmla="*/ 612 w 708"/>
                <a:gd name="T7" fmla="*/ 1008 h 1008"/>
                <a:gd name="T8" fmla="*/ 531 w 708"/>
                <a:gd name="T9" fmla="*/ 714 h 1008"/>
                <a:gd name="T10" fmla="*/ 178 w 708"/>
                <a:gd name="T11" fmla="*/ 714 h 1008"/>
                <a:gd name="T12" fmla="*/ 96 w 708"/>
                <a:gd name="T13" fmla="*/ 1008 h 1008"/>
                <a:gd name="T14" fmla="*/ 0 w 708"/>
                <a:gd name="T15" fmla="*/ 1008 h 1008"/>
                <a:gd name="T16" fmla="*/ 298 w 708"/>
                <a:gd name="T17" fmla="*/ 0 h 1008"/>
                <a:gd name="T18" fmla="*/ 511 w 708"/>
                <a:gd name="T19" fmla="*/ 638 h 1008"/>
                <a:gd name="T20" fmla="*/ 356 w 708"/>
                <a:gd name="T21" fmla="*/ 71 h 1008"/>
                <a:gd name="T22" fmla="*/ 353 w 708"/>
                <a:gd name="T23" fmla="*/ 71 h 1008"/>
                <a:gd name="T24" fmla="*/ 198 w 708"/>
                <a:gd name="T25" fmla="*/ 638 h 1008"/>
                <a:gd name="T26" fmla="*/ 511 w 708"/>
                <a:gd name="T27" fmla="*/ 638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8" h="1008">
                  <a:moveTo>
                    <a:pt x="298" y="0"/>
                  </a:moveTo>
                  <a:lnTo>
                    <a:pt x="411" y="0"/>
                  </a:lnTo>
                  <a:lnTo>
                    <a:pt x="708" y="1008"/>
                  </a:lnTo>
                  <a:lnTo>
                    <a:pt x="612" y="1008"/>
                  </a:lnTo>
                  <a:lnTo>
                    <a:pt x="531" y="714"/>
                  </a:lnTo>
                  <a:lnTo>
                    <a:pt x="178" y="714"/>
                  </a:lnTo>
                  <a:lnTo>
                    <a:pt x="96" y="1008"/>
                  </a:lnTo>
                  <a:lnTo>
                    <a:pt x="0" y="1008"/>
                  </a:lnTo>
                  <a:lnTo>
                    <a:pt x="298" y="0"/>
                  </a:lnTo>
                  <a:close/>
                  <a:moveTo>
                    <a:pt x="511" y="638"/>
                  </a:moveTo>
                  <a:lnTo>
                    <a:pt x="356" y="71"/>
                  </a:lnTo>
                  <a:lnTo>
                    <a:pt x="353" y="71"/>
                  </a:lnTo>
                  <a:lnTo>
                    <a:pt x="198" y="638"/>
                  </a:lnTo>
                  <a:lnTo>
                    <a:pt x="511" y="6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1FDAED99-AA91-8140-8823-7FCCDE54E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75023" y="2452510"/>
              <a:ext cx="259117" cy="436180"/>
            </a:xfrm>
            <a:custGeom>
              <a:avLst/>
              <a:gdLst>
                <a:gd name="T0" fmla="*/ 0 w 600"/>
                <a:gd name="T1" fmla="*/ 0 h 1008"/>
                <a:gd name="T2" fmla="*/ 121 w 600"/>
                <a:gd name="T3" fmla="*/ 0 h 1008"/>
                <a:gd name="T4" fmla="*/ 506 w 600"/>
                <a:gd name="T5" fmla="*/ 878 h 1008"/>
                <a:gd name="T6" fmla="*/ 509 w 600"/>
                <a:gd name="T7" fmla="*/ 878 h 1008"/>
                <a:gd name="T8" fmla="*/ 509 w 600"/>
                <a:gd name="T9" fmla="*/ 0 h 1008"/>
                <a:gd name="T10" fmla="*/ 600 w 600"/>
                <a:gd name="T11" fmla="*/ 0 h 1008"/>
                <a:gd name="T12" fmla="*/ 600 w 600"/>
                <a:gd name="T13" fmla="*/ 1008 h 1008"/>
                <a:gd name="T14" fmla="*/ 478 w 600"/>
                <a:gd name="T15" fmla="*/ 1008 h 1008"/>
                <a:gd name="T16" fmla="*/ 93 w 600"/>
                <a:gd name="T17" fmla="*/ 130 h 1008"/>
                <a:gd name="T18" fmla="*/ 90 w 600"/>
                <a:gd name="T19" fmla="*/ 130 h 1008"/>
                <a:gd name="T20" fmla="*/ 90 w 600"/>
                <a:gd name="T21" fmla="*/ 1008 h 1008"/>
                <a:gd name="T22" fmla="*/ 0 w 600"/>
                <a:gd name="T23" fmla="*/ 1008 h 1008"/>
                <a:gd name="T24" fmla="*/ 0 w 600"/>
                <a:gd name="T25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0" h="1008">
                  <a:moveTo>
                    <a:pt x="0" y="0"/>
                  </a:moveTo>
                  <a:lnTo>
                    <a:pt x="121" y="0"/>
                  </a:lnTo>
                  <a:lnTo>
                    <a:pt x="506" y="878"/>
                  </a:lnTo>
                  <a:lnTo>
                    <a:pt x="509" y="878"/>
                  </a:lnTo>
                  <a:lnTo>
                    <a:pt x="509" y="0"/>
                  </a:lnTo>
                  <a:lnTo>
                    <a:pt x="600" y="0"/>
                  </a:lnTo>
                  <a:lnTo>
                    <a:pt x="600" y="1008"/>
                  </a:lnTo>
                  <a:lnTo>
                    <a:pt x="478" y="1008"/>
                  </a:lnTo>
                  <a:lnTo>
                    <a:pt x="93" y="130"/>
                  </a:lnTo>
                  <a:lnTo>
                    <a:pt x="90" y="130"/>
                  </a:lnTo>
                  <a:lnTo>
                    <a:pt x="90" y="1008"/>
                  </a:lnTo>
                  <a:lnTo>
                    <a:pt x="0" y="10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8051805-8482-FC4F-BFFA-42507952A5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99783" y="2452510"/>
              <a:ext cx="262572" cy="436180"/>
            </a:xfrm>
            <a:custGeom>
              <a:avLst/>
              <a:gdLst>
                <a:gd name="T0" fmla="*/ 0 w 608"/>
                <a:gd name="T1" fmla="*/ 0 h 1008"/>
                <a:gd name="T2" fmla="*/ 90 w 608"/>
                <a:gd name="T3" fmla="*/ 0 h 1008"/>
                <a:gd name="T4" fmla="*/ 90 w 608"/>
                <a:gd name="T5" fmla="*/ 528 h 1008"/>
                <a:gd name="T6" fmla="*/ 93 w 608"/>
                <a:gd name="T7" fmla="*/ 528 h 1008"/>
                <a:gd name="T8" fmla="*/ 478 w 608"/>
                <a:gd name="T9" fmla="*/ 0 h 1008"/>
                <a:gd name="T10" fmla="*/ 574 w 608"/>
                <a:gd name="T11" fmla="*/ 0 h 1008"/>
                <a:gd name="T12" fmla="*/ 267 w 608"/>
                <a:gd name="T13" fmla="*/ 421 h 1008"/>
                <a:gd name="T14" fmla="*/ 608 w 608"/>
                <a:gd name="T15" fmla="*/ 1008 h 1008"/>
                <a:gd name="T16" fmla="*/ 512 w 608"/>
                <a:gd name="T17" fmla="*/ 1008 h 1008"/>
                <a:gd name="T18" fmla="*/ 210 w 608"/>
                <a:gd name="T19" fmla="*/ 497 h 1008"/>
                <a:gd name="T20" fmla="*/ 90 w 608"/>
                <a:gd name="T21" fmla="*/ 655 h 1008"/>
                <a:gd name="T22" fmla="*/ 90 w 608"/>
                <a:gd name="T23" fmla="*/ 1008 h 1008"/>
                <a:gd name="T24" fmla="*/ 0 w 608"/>
                <a:gd name="T25" fmla="*/ 1008 h 1008"/>
                <a:gd name="T26" fmla="*/ 0 w 608"/>
                <a:gd name="T27" fmla="*/ 0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8" h="1008">
                  <a:moveTo>
                    <a:pt x="0" y="0"/>
                  </a:moveTo>
                  <a:lnTo>
                    <a:pt x="90" y="0"/>
                  </a:lnTo>
                  <a:lnTo>
                    <a:pt x="90" y="528"/>
                  </a:lnTo>
                  <a:lnTo>
                    <a:pt x="93" y="528"/>
                  </a:lnTo>
                  <a:lnTo>
                    <a:pt x="478" y="0"/>
                  </a:lnTo>
                  <a:lnTo>
                    <a:pt x="574" y="0"/>
                  </a:lnTo>
                  <a:lnTo>
                    <a:pt x="267" y="421"/>
                  </a:lnTo>
                  <a:lnTo>
                    <a:pt x="608" y="1008"/>
                  </a:lnTo>
                  <a:lnTo>
                    <a:pt x="512" y="1008"/>
                  </a:lnTo>
                  <a:lnTo>
                    <a:pt x="210" y="497"/>
                  </a:lnTo>
                  <a:lnTo>
                    <a:pt x="90" y="655"/>
                  </a:lnTo>
                  <a:lnTo>
                    <a:pt x="90" y="1008"/>
                  </a:lnTo>
                  <a:lnTo>
                    <a:pt x="0" y="100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92E1104E-6FD6-354E-B43B-B42F65AB1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02279" y="2452510"/>
              <a:ext cx="273801" cy="436180"/>
            </a:xfrm>
            <a:custGeom>
              <a:avLst/>
              <a:gdLst>
                <a:gd name="T0" fmla="*/ 272 w 635"/>
                <a:gd name="T1" fmla="*/ 604 h 1008"/>
                <a:gd name="T2" fmla="*/ 0 w 635"/>
                <a:gd name="T3" fmla="*/ 0 h 1008"/>
                <a:gd name="T4" fmla="*/ 96 w 635"/>
                <a:gd name="T5" fmla="*/ 0 h 1008"/>
                <a:gd name="T6" fmla="*/ 318 w 635"/>
                <a:gd name="T7" fmla="*/ 503 h 1008"/>
                <a:gd name="T8" fmla="*/ 539 w 635"/>
                <a:gd name="T9" fmla="*/ 0 h 1008"/>
                <a:gd name="T10" fmla="*/ 635 w 635"/>
                <a:gd name="T11" fmla="*/ 0 h 1008"/>
                <a:gd name="T12" fmla="*/ 363 w 635"/>
                <a:gd name="T13" fmla="*/ 604 h 1008"/>
                <a:gd name="T14" fmla="*/ 363 w 635"/>
                <a:gd name="T15" fmla="*/ 1008 h 1008"/>
                <a:gd name="T16" fmla="*/ 272 w 635"/>
                <a:gd name="T17" fmla="*/ 1008 h 1008"/>
                <a:gd name="T18" fmla="*/ 272 w 635"/>
                <a:gd name="T19" fmla="*/ 604 h 1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5" h="1008">
                  <a:moveTo>
                    <a:pt x="272" y="60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318" y="503"/>
                  </a:lnTo>
                  <a:lnTo>
                    <a:pt x="539" y="0"/>
                  </a:lnTo>
                  <a:lnTo>
                    <a:pt x="635" y="0"/>
                  </a:lnTo>
                  <a:lnTo>
                    <a:pt x="363" y="604"/>
                  </a:lnTo>
                  <a:lnTo>
                    <a:pt x="363" y="1008"/>
                  </a:lnTo>
                  <a:lnTo>
                    <a:pt x="272" y="1008"/>
                  </a:lnTo>
                  <a:lnTo>
                    <a:pt x="272" y="6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61D8B1C8-41A6-B647-9604-7850A3925F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582989" y="2445600"/>
              <a:ext cx="278119" cy="450000"/>
            </a:xfrm>
            <a:custGeom>
              <a:avLst/>
              <a:gdLst>
                <a:gd name="T0" fmla="*/ 358 w 643"/>
                <a:gd name="T1" fmla="*/ 1 h 1042"/>
                <a:gd name="T2" fmla="*/ 427 w 643"/>
                <a:gd name="T3" fmla="*/ 17 h 1042"/>
                <a:gd name="T4" fmla="*/ 487 w 643"/>
                <a:gd name="T5" fmla="*/ 48 h 1042"/>
                <a:gd name="T6" fmla="*/ 537 w 643"/>
                <a:gd name="T7" fmla="*/ 95 h 1042"/>
                <a:gd name="T8" fmla="*/ 578 w 643"/>
                <a:gd name="T9" fmla="*/ 160 h 1042"/>
                <a:gd name="T10" fmla="*/ 609 w 643"/>
                <a:gd name="T11" fmla="*/ 240 h 1042"/>
                <a:gd name="T12" fmla="*/ 638 w 643"/>
                <a:gd name="T13" fmla="*/ 395 h 1042"/>
                <a:gd name="T14" fmla="*/ 642 w 643"/>
                <a:gd name="T15" fmla="*/ 586 h 1042"/>
                <a:gd name="T16" fmla="*/ 616 w 643"/>
                <a:gd name="T17" fmla="*/ 779 h 1042"/>
                <a:gd name="T18" fmla="*/ 587 w 643"/>
                <a:gd name="T19" fmla="*/ 864 h 1042"/>
                <a:gd name="T20" fmla="*/ 549 w 643"/>
                <a:gd name="T21" fmla="*/ 932 h 1042"/>
                <a:gd name="T22" fmla="*/ 501 w 643"/>
                <a:gd name="T23" fmla="*/ 984 h 1042"/>
                <a:gd name="T24" fmla="*/ 443 w 643"/>
                <a:gd name="T25" fmla="*/ 1018 h 1042"/>
                <a:gd name="T26" fmla="*/ 377 w 643"/>
                <a:gd name="T27" fmla="*/ 1038 h 1042"/>
                <a:gd name="T28" fmla="*/ 322 w 643"/>
                <a:gd name="T29" fmla="*/ 1042 h 1042"/>
                <a:gd name="T30" fmla="*/ 248 w 643"/>
                <a:gd name="T31" fmla="*/ 1035 h 1042"/>
                <a:gd name="T32" fmla="*/ 185 w 643"/>
                <a:gd name="T33" fmla="*/ 1011 h 1042"/>
                <a:gd name="T34" fmla="*/ 128 w 643"/>
                <a:gd name="T35" fmla="*/ 973 h 1042"/>
                <a:gd name="T36" fmla="*/ 83 w 643"/>
                <a:gd name="T37" fmla="*/ 918 h 1042"/>
                <a:gd name="T38" fmla="*/ 46 w 643"/>
                <a:gd name="T39" fmla="*/ 844 h 1042"/>
                <a:gd name="T40" fmla="*/ 21 w 643"/>
                <a:gd name="T41" fmla="*/ 755 h 1042"/>
                <a:gd name="T42" fmla="*/ 0 w 643"/>
                <a:gd name="T43" fmla="*/ 521 h 1042"/>
                <a:gd name="T44" fmla="*/ 11 w 643"/>
                <a:gd name="T45" fmla="*/ 339 h 1042"/>
                <a:gd name="T46" fmla="*/ 39 w 643"/>
                <a:gd name="T47" fmla="*/ 217 h 1042"/>
                <a:gd name="T48" fmla="*/ 73 w 643"/>
                <a:gd name="T49" fmla="*/ 141 h 1042"/>
                <a:gd name="T50" fmla="*/ 117 w 643"/>
                <a:gd name="T51" fmla="*/ 82 h 1042"/>
                <a:gd name="T52" fmla="*/ 169 w 643"/>
                <a:gd name="T53" fmla="*/ 38 h 1042"/>
                <a:gd name="T54" fmla="*/ 231 w 643"/>
                <a:gd name="T55" fmla="*/ 11 h 1042"/>
                <a:gd name="T56" fmla="*/ 302 w 643"/>
                <a:gd name="T57" fmla="*/ 0 h 1042"/>
                <a:gd name="T58" fmla="*/ 322 w 643"/>
                <a:gd name="T59" fmla="*/ 966 h 1042"/>
                <a:gd name="T60" fmla="*/ 396 w 643"/>
                <a:gd name="T61" fmla="*/ 953 h 1042"/>
                <a:gd name="T62" fmla="*/ 439 w 643"/>
                <a:gd name="T63" fmla="*/ 928 h 1042"/>
                <a:gd name="T64" fmla="*/ 475 w 643"/>
                <a:gd name="T65" fmla="*/ 890 h 1042"/>
                <a:gd name="T66" fmla="*/ 518 w 643"/>
                <a:gd name="T67" fmla="*/ 805 h 1042"/>
                <a:gd name="T68" fmla="*/ 549 w 643"/>
                <a:gd name="T69" fmla="*/ 634 h 1042"/>
                <a:gd name="T70" fmla="*/ 552 w 643"/>
                <a:gd name="T71" fmla="*/ 462 h 1042"/>
                <a:gd name="T72" fmla="*/ 528 w 643"/>
                <a:gd name="T73" fmla="*/ 274 h 1042"/>
                <a:gd name="T74" fmla="*/ 484 w 643"/>
                <a:gd name="T75" fmla="*/ 164 h 1042"/>
                <a:gd name="T76" fmla="*/ 449 w 643"/>
                <a:gd name="T77" fmla="*/ 121 h 1042"/>
                <a:gd name="T78" fmla="*/ 408 w 643"/>
                <a:gd name="T79" fmla="*/ 95 h 1042"/>
                <a:gd name="T80" fmla="*/ 347 w 643"/>
                <a:gd name="T81" fmla="*/ 78 h 1042"/>
                <a:gd name="T82" fmla="*/ 269 w 643"/>
                <a:gd name="T83" fmla="*/ 82 h 1042"/>
                <a:gd name="T84" fmla="*/ 224 w 643"/>
                <a:gd name="T85" fmla="*/ 100 h 1042"/>
                <a:gd name="T86" fmla="*/ 185 w 643"/>
                <a:gd name="T87" fmla="*/ 131 h 1042"/>
                <a:gd name="T88" fmla="*/ 152 w 643"/>
                <a:gd name="T89" fmla="*/ 176 h 1042"/>
                <a:gd name="T90" fmla="*/ 106 w 643"/>
                <a:gd name="T91" fmla="*/ 313 h 1042"/>
                <a:gd name="T92" fmla="*/ 90 w 643"/>
                <a:gd name="T93" fmla="*/ 521 h 1042"/>
                <a:gd name="T94" fmla="*/ 99 w 643"/>
                <a:gd name="T95" fmla="*/ 683 h 1042"/>
                <a:gd name="T96" fmla="*/ 138 w 643"/>
                <a:gd name="T97" fmla="*/ 837 h 1042"/>
                <a:gd name="T98" fmla="*/ 176 w 643"/>
                <a:gd name="T99" fmla="*/ 901 h 1042"/>
                <a:gd name="T100" fmla="*/ 214 w 643"/>
                <a:gd name="T101" fmla="*/ 936 h 1042"/>
                <a:gd name="T102" fmla="*/ 258 w 643"/>
                <a:gd name="T103" fmla="*/ 957 h 1042"/>
                <a:gd name="T104" fmla="*/ 322 w 643"/>
                <a:gd name="T105" fmla="*/ 966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43" h="1042">
                  <a:moveTo>
                    <a:pt x="322" y="0"/>
                  </a:moveTo>
                  <a:lnTo>
                    <a:pt x="322" y="0"/>
                  </a:lnTo>
                  <a:lnTo>
                    <a:pt x="340" y="0"/>
                  </a:lnTo>
                  <a:lnTo>
                    <a:pt x="358" y="1"/>
                  </a:lnTo>
                  <a:lnTo>
                    <a:pt x="377" y="4"/>
                  </a:lnTo>
                  <a:lnTo>
                    <a:pt x="394" y="7"/>
                  </a:lnTo>
                  <a:lnTo>
                    <a:pt x="410" y="11"/>
                  </a:lnTo>
                  <a:lnTo>
                    <a:pt x="427" y="17"/>
                  </a:lnTo>
                  <a:lnTo>
                    <a:pt x="443" y="24"/>
                  </a:lnTo>
                  <a:lnTo>
                    <a:pt x="458" y="31"/>
                  </a:lnTo>
                  <a:lnTo>
                    <a:pt x="473" y="38"/>
                  </a:lnTo>
                  <a:lnTo>
                    <a:pt x="487" y="48"/>
                  </a:lnTo>
                  <a:lnTo>
                    <a:pt x="501" y="58"/>
                  </a:lnTo>
                  <a:lnTo>
                    <a:pt x="513" y="69"/>
                  </a:lnTo>
                  <a:lnTo>
                    <a:pt x="526" y="82"/>
                  </a:lnTo>
                  <a:lnTo>
                    <a:pt x="537" y="95"/>
                  </a:lnTo>
                  <a:lnTo>
                    <a:pt x="549" y="110"/>
                  </a:lnTo>
                  <a:lnTo>
                    <a:pt x="560" y="126"/>
                  </a:lnTo>
                  <a:lnTo>
                    <a:pt x="570" y="141"/>
                  </a:lnTo>
                  <a:lnTo>
                    <a:pt x="578" y="160"/>
                  </a:lnTo>
                  <a:lnTo>
                    <a:pt x="587" y="178"/>
                  </a:lnTo>
                  <a:lnTo>
                    <a:pt x="595" y="198"/>
                  </a:lnTo>
                  <a:lnTo>
                    <a:pt x="602" y="217"/>
                  </a:lnTo>
                  <a:lnTo>
                    <a:pt x="609" y="240"/>
                  </a:lnTo>
                  <a:lnTo>
                    <a:pt x="616" y="263"/>
                  </a:lnTo>
                  <a:lnTo>
                    <a:pt x="622" y="287"/>
                  </a:lnTo>
                  <a:lnTo>
                    <a:pt x="631" y="339"/>
                  </a:lnTo>
                  <a:lnTo>
                    <a:pt x="638" y="395"/>
                  </a:lnTo>
                  <a:lnTo>
                    <a:pt x="642" y="456"/>
                  </a:lnTo>
                  <a:lnTo>
                    <a:pt x="643" y="521"/>
                  </a:lnTo>
                  <a:lnTo>
                    <a:pt x="643" y="521"/>
                  </a:lnTo>
                  <a:lnTo>
                    <a:pt x="642" y="586"/>
                  </a:lnTo>
                  <a:lnTo>
                    <a:pt x="638" y="647"/>
                  </a:lnTo>
                  <a:lnTo>
                    <a:pt x="631" y="703"/>
                  </a:lnTo>
                  <a:lnTo>
                    <a:pt x="622" y="755"/>
                  </a:lnTo>
                  <a:lnTo>
                    <a:pt x="616" y="779"/>
                  </a:lnTo>
                  <a:lnTo>
                    <a:pt x="609" y="802"/>
                  </a:lnTo>
                  <a:lnTo>
                    <a:pt x="602" y="825"/>
                  </a:lnTo>
                  <a:lnTo>
                    <a:pt x="595" y="844"/>
                  </a:lnTo>
                  <a:lnTo>
                    <a:pt x="587" y="864"/>
                  </a:lnTo>
                  <a:lnTo>
                    <a:pt x="578" y="882"/>
                  </a:lnTo>
                  <a:lnTo>
                    <a:pt x="570" y="901"/>
                  </a:lnTo>
                  <a:lnTo>
                    <a:pt x="560" y="918"/>
                  </a:lnTo>
                  <a:lnTo>
                    <a:pt x="549" y="932"/>
                  </a:lnTo>
                  <a:lnTo>
                    <a:pt x="537" y="947"/>
                  </a:lnTo>
                  <a:lnTo>
                    <a:pt x="526" y="960"/>
                  </a:lnTo>
                  <a:lnTo>
                    <a:pt x="513" y="973"/>
                  </a:lnTo>
                  <a:lnTo>
                    <a:pt x="501" y="984"/>
                  </a:lnTo>
                  <a:lnTo>
                    <a:pt x="487" y="994"/>
                  </a:lnTo>
                  <a:lnTo>
                    <a:pt x="473" y="1004"/>
                  </a:lnTo>
                  <a:lnTo>
                    <a:pt x="458" y="1011"/>
                  </a:lnTo>
                  <a:lnTo>
                    <a:pt x="443" y="1018"/>
                  </a:lnTo>
                  <a:lnTo>
                    <a:pt x="427" y="1025"/>
                  </a:lnTo>
                  <a:lnTo>
                    <a:pt x="410" y="1031"/>
                  </a:lnTo>
                  <a:lnTo>
                    <a:pt x="394" y="1035"/>
                  </a:lnTo>
                  <a:lnTo>
                    <a:pt x="377" y="1038"/>
                  </a:lnTo>
                  <a:lnTo>
                    <a:pt x="358" y="1041"/>
                  </a:lnTo>
                  <a:lnTo>
                    <a:pt x="340" y="1042"/>
                  </a:lnTo>
                  <a:lnTo>
                    <a:pt x="322" y="1042"/>
                  </a:lnTo>
                  <a:lnTo>
                    <a:pt x="322" y="1042"/>
                  </a:lnTo>
                  <a:lnTo>
                    <a:pt x="302" y="1042"/>
                  </a:lnTo>
                  <a:lnTo>
                    <a:pt x="283" y="1041"/>
                  </a:lnTo>
                  <a:lnTo>
                    <a:pt x="265" y="1038"/>
                  </a:lnTo>
                  <a:lnTo>
                    <a:pt x="248" y="1035"/>
                  </a:lnTo>
                  <a:lnTo>
                    <a:pt x="231" y="1031"/>
                  </a:lnTo>
                  <a:lnTo>
                    <a:pt x="216" y="1025"/>
                  </a:lnTo>
                  <a:lnTo>
                    <a:pt x="199" y="1018"/>
                  </a:lnTo>
                  <a:lnTo>
                    <a:pt x="185" y="1011"/>
                  </a:lnTo>
                  <a:lnTo>
                    <a:pt x="169" y="1004"/>
                  </a:lnTo>
                  <a:lnTo>
                    <a:pt x="155" y="994"/>
                  </a:lnTo>
                  <a:lnTo>
                    <a:pt x="142" y="984"/>
                  </a:lnTo>
                  <a:lnTo>
                    <a:pt x="128" y="973"/>
                  </a:lnTo>
                  <a:lnTo>
                    <a:pt x="117" y="960"/>
                  </a:lnTo>
                  <a:lnTo>
                    <a:pt x="104" y="947"/>
                  </a:lnTo>
                  <a:lnTo>
                    <a:pt x="94" y="932"/>
                  </a:lnTo>
                  <a:lnTo>
                    <a:pt x="83" y="918"/>
                  </a:lnTo>
                  <a:lnTo>
                    <a:pt x="73" y="901"/>
                  </a:lnTo>
                  <a:lnTo>
                    <a:pt x="63" y="882"/>
                  </a:lnTo>
                  <a:lnTo>
                    <a:pt x="55" y="864"/>
                  </a:lnTo>
                  <a:lnTo>
                    <a:pt x="46" y="844"/>
                  </a:lnTo>
                  <a:lnTo>
                    <a:pt x="39" y="825"/>
                  </a:lnTo>
                  <a:lnTo>
                    <a:pt x="32" y="802"/>
                  </a:lnTo>
                  <a:lnTo>
                    <a:pt x="27" y="779"/>
                  </a:lnTo>
                  <a:lnTo>
                    <a:pt x="21" y="755"/>
                  </a:lnTo>
                  <a:lnTo>
                    <a:pt x="11" y="703"/>
                  </a:lnTo>
                  <a:lnTo>
                    <a:pt x="6" y="647"/>
                  </a:lnTo>
                  <a:lnTo>
                    <a:pt x="1" y="586"/>
                  </a:lnTo>
                  <a:lnTo>
                    <a:pt x="0" y="521"/>
                  </a:lnTo>
                  <a:lnTo>
                    <a:pt x="0" y="521"/>
                  </a:lnTo>
                  <a:lnTo>
                    <a:pt x="1" y="456"/>
                  </a:lnTo>
                  <a:lnTo>
                    <a:pt x="6" y="395"/>
                  </a:lnTo>
                  <a:lnTo>
                    <a:pt x="11" y="339"/>
                  </a:lnTo>
                  <a:lnTo>
                    <a:pt x="21" y="287"/>
                  </a:lnTo>
                  <a:lnTo>
                    <a:pt x="27" y="263"/>
                  </a:lnTo>
                  <a:lnTo>
                    <a:pt x="32" y="240"/>
                  </a:lnTo>
                  <a:lnTo>
                    <a:pt x="39" y="217"/>
                  </a:lnTo>
                  <a:lnTo>
                    <a:pt x="46" y="198"/>
                  </a:lnTo>
                  <a:lnTo>
                    <a:pt x="55" y="178"/>
                  </a:lnTo>
                  <a:lnTo>
                    <a:pt x="63" y="160"/>
                  </a:lnTo>
                  <a:lnTo>
                    <a:pt x="73" y="141"/>
                  </a:lnTo>
                  <a:lnTo>
                    <a:pt x="83" y="126"/>
                  </a:lnTo>
                  <a:lnTo>
                    <a:pt x="94" y="110"/>
                  </a:lnTo>
                  <a:lnTo>
                    <a:pt x="104" y="95"/>
                  </a:lnTo>
                  <a:lnTo>
                    <a:pt x="117" y="82"/>
                  </a:lnTo>
                  <a:lnTo>
                    <a:pt x="128" y="69"/>
                  </a:lnTo>
                  <a:lnTo>
                    <a:pt x="142" y="58"/>
                  </a:lnTo>
                  <a:lnTo>
                    <a:pt x="155" y="48"/>
                  </a:lnTo>
                  <a:lnTo>
                    <a:pt x="169" y="38"/>
                  </a:lnTo>
                  <a:lnTo>
                    <a:pt x="185" y="31"/>
                  </a:lnTo>
                  <a:lnTo>
                    <a:pt x="199" y="24"/>
                  </a:lnTo>
                  <a:lnTo>
                    <a:pt x="216" y="17"/>
                  </a:lnTo>
                  <a:lnTo>
                    <a:pt x="231" y="11"/>
                  </a:lnTo>
                  <a:lnTo>
                    <a:pt x="248" y="7"/>
                  </a:lnTo>
                  <a:lnTo>
                    <a:pt x="265" y="4"/>
                  </a:lnTo>
                  <a:lnTo>
                    <a:pt x="283" y="1"/>
                  </a:lnTo>
                  <a:lnTo>
                    <a:pt x="302" y="0"/>
                  </a:lnTo>
                  <a:lnTo>
                    <a:pt x="322" y="0"/>
                  </a:lnTo>
                  <a:lnTo>
                    <a:pt x="322" y="0"/>
                  </a:lnTo>
                  <a:close/>
                  <a:moveTo>
                    <a:pt x="322" y="966"/>
                  </a:moveTo>
                  <a:lnTo>
                    <a:pt x="322" y="966"/>
                  </a:lnTo>
                  <a:lnTo>
                    <a:pt x="347" y="964"/>
                  </a:lnTo>
                  <a:lnTo>
                    <a:pt x="372" y="960"/>
                  </a:lnTo>
                  <a:lnTo>
                    <a:pt x="385" y="957"/>
                  </a:lnTo>
                  <a:lnTo>
                    <a:pt x="396" y="953"/>
                  </a:lnTo>
                  <a:lnTo>
                    <a:pt x="408" y="947"/>
                  </a:lnTo>
                  <a:lnTo>
                    <a:pt x="418" y="942"/>
                  </a:lnTo>
                  <a:lnTo>
                    <a:pt x="429" y="936"/>
                  </a:lnTo>
                  <a:lnTo>
                    <a:pt x="439" y="928"/>
                  </a:lnTo>
                  <a:lnTo>
                    <a:pt x="449" y="921"/>
                  </a:lnTo>
                  <a:lnTo>
                    <a:pt x="457" y="911"/>
                  </a:lnTo>
                  <a:lnTo>
                    <a:pt x="467" y="901"/>
                  </a:lnTo>
                  <a:lnTo>
                    <a:pt x="475" y="890"/>
                  </a:lnTo>
                  <a:lnTo>
                    <a:pt x="484" y="878"/>
                  </a:lnTo>
                  <a:lnTo>
                    <a:pt x="491" y="866"/>
                  </a:lnTo>
                  <a:lnTo>
                    <a:pt x="505" y="837"/>
                  </a:lnTo>
                  <a:lnTo>
                    <a:pt x="518" y="805"/>
                  </a:lnTo>
                  <a:lnTo>
                    <a:pt x="528" y="768"/>
                  </a:lnTo>
                  <a:lnTo>
                    <a:pt x="536" y="729"/>
                  </a:lnTo>
                  <a:lnTo>
                    <a:pt x="543" y="683"/>
                  </a:lnTo>
                  <a:lnTo>
                    <a:pt x="549" y="634"/>
                  </a:lnTo>
                  <a:lnTo>
                    <a:pt x="552" y="580"/>
                  </a:lnTo>
                  <a:lnTo>
                    <a:pt x="553" y="521"/>
                  </a:lnTo>
                  <a:lnTo>
                    <a:pt x="553" y="521"/>
                  </a:lnTo>
                  <a:lnTo>
                    <a:pt x="552" y="462"/>
                  </a:lnTo>
                  <a:lnTo>
                    <a:pt x="549" y="408"/>
                  </a:lnTo>
                  <a:lnTo>
                    <a:pt x="543" y="359"/>
                  </a:lnTo>
                  <a:lnTo>
                    <a:pt x="536" y="313"/>
                  </a:lnTo>
                  <a:lnTo>
                    <a:pt x="528" y="274"/>
                  </a:lnTo>
                  <a:lnTo>
                    <a:pt x="518" y="237"/>
                  </a:lnTo>
                  <a:lnTo>
                    <a:pt x="505" y="205"/>
                  </a:lnTo>
                  <a:lnTo>
                    <a:pt x="491" y="176"/>
                  </a:lnTo>
                  <a:lnTo>
                    <a:pt x="484" y="164"/>
                  </a:lnTo>
                  <a:lnTo>
                    <a:pt x="475" y="152"/>
                  </a:lnTo>
                  <a:lnTo>
                    <a:pt x="467" y="141"/>
                  </a:lnTo>
                  <a:lnTo>
                    <a:pt x="457" y="131"/>
                  </a:lnTo>
                  <a:lnTo>
                    <a:pt x="449" y="121"/>
                  </a:lnTo>
                  <a:lnTo>
                    <a:pt x="439" y="114"/>
                  </a:lnTo>
                  <a:lnTo>
                    <a:pt x="429" y="106"/>
                  </a:lnTo>
                  <a:lnTo>
                    <a:pt x="418" y="100"/>
                  </a:lnTo>
                  <a:lnTo>
                    <a:pt x="408" y="95"/>
                  </a:lnTo>
                  <a:lnTo>
                    <a:pt x="396" y="89"/>
                  </a:lnTo>
                  <a:lnTo>
                    <a:pt x="385" y="85"/>
                  </a:lnTo>
                  <a:lnTo>
                    <a:pt x="372" y="82"/>
                  </a:lnTo>
                  <a:lnTo>
                    <a:pt x="347" y="78"/>
                  </a:lnTo>
                  <a:lnTo>
                    <a:pt x="322" y="76"/>
                  </a:lnTo>
                  <a:lnTo>
                    <a:pt x="322" y="76"/>
                  </a:lnTo>
                  <a:lnTo>
                    <a:pt x="295" y="78"/>
                  </a:lnTo>
                  <a:lnTo>
                    <a:pt x="269" y="82"/>
                  </a:lnTo>
                  <a:lnTo>
                    <a:pt x="258" y="85"/>
                  </a:lnTo>
                  <a:lnTo>
                    <a:pt x="247" y="89"/>
                  </a:lnTo>
                  <a:lnTo>
                    <a:pt x="236" y="95"/>
                  </a:lnTo>
                  <a:lnTo>
                    <a:pt x="224" y="100"/>
                  </a:lnTo>
                  <a:lnTo>
                    <a:pt x="214" y="106"/>
                  </a:lnTo>
                  <a:lnTo>
                    <a:pt x="204" y="114"/>
                  </a:lnTo>
                  <a:lnTo>
                    <a:pt x="195" y="121"/>
                  </a:lnTo>
                  <a:lnTo>
                    <a:pt x="185" y="131"/>
                  </a:lnTo>
                  <a:lnTo>
                    <a:pt x="176" y="141"/>
                  </a:lnTo>
                  <a:lnTo>
                    <a:pt x="168" y="152"/>
                  </a:lnTo>
                  <a:lnTo>
                    <a:pt x="159" y="164"/>
                  </a:lnTo>
                  <a:lnTo>
                    <a:pt x="152" y="176"/>
                  </a:lnTo>
                  <a:lnTo>
                    <a:pt x="138" y="205"/>
                  </a:lnTo>
                  <a:lnTo>
                    <a:pt x="125" y="237"/>
                  </a:lnTo>
                  <a:lnTo>
                    <a:pt x="114" y="274"/>
                  </a:lnTo>
                  <a:lnTo>
                    <a:pt x="106" y="313"/>
                  </a:lnTo>
                  <a:lnTo>
                    <a:pt x="99" y="359"/>
                  </a:lnTo>
                  <a:lnTo>
                    <a:pt x="94" y="408"/>
                  </a:lnTo>
                  <a:lnTo>
                    <a:pt x="90" y="462"/>
                  </a:lnTo>
                  <a:lnTo>
                    <a:pt x="90" y="521"/>
                  </a:lnTo>
                  <a:lnTo>
                    <a:pt x="90" y="521"/>
                  </a:lnTo>
                  <a:lnTo>
                    <a:pt x="90" y="580"/>
                  </a:lnTo>
                  <a:lnTo>
                    <a:pt x="94" y="634"/>
                  </a:lnTo>
                  <a:lnTo>
                    <a:pt x="99" y="683"/>
                  </a:lnTo>
                  <a:lnTo>
                    <a:pt x="106" y="729"/>
                  </a:lnTo>
                  <a:lnTo>
                    <a:pt x="114" y="768"/>
                  </a:lnTo>
                  <a:lnTo>
                    <a:pt x="125" y="805"/>
                  </a:lnTo>
                  <a:lnTo>
                    <a:pt x="138" y="837"/>
                  </a:lnTo>
                  <a:lnTo>
                    <a:pt x="152" y="866"/>
                  </a:lnTo>
                  <a:lnTo>
                    <a:pt x="159" y="878"/>
                  </a:lnTo>
                  <a:lnTo>
                    <a:pt x="168" y="890"/>
                  </a:lnTo>
                  <a:lnTo>
                    <a:pt x="176" y="901"/>
                  </a:lnTo>
                  <a:lnTo>
                    <a:pt x="185" y="911"/>
                  </a:lnTo>
                  <a:lnTo>
                    <a:pt x="195" y="921"/>
                  </a:lnTo>
                  <a:lnTo>
                    <a:pt x="204" y="928"/>
                  </a:lnTo>
                  <a:lnTo>
                    <a:pt x="214" y="936"/>
                  </a:lnTo>
                  <a:lnTo>
                    <a:pt x="224" y="942"/>
                  </a:lnTo>
                  <a:lnTo>
                    <a:pt x="236" y="947"/>
                  </a:lnTo>
                  <a:lnTo>
                    <a:pt x="247" y="953"/>
                  </a:lnTo>
                  <a:lnTo>
                    <a:pt x="258" y="957"/>
                  </a:lnTo>
                  <a:lnTo>
                    <a:pt x="269" y="960"/>
                  </a:lnTo>
                  <a:lnTo>
                    <a:pt x="295" y="964"/>
                  </a:lnTo>
                  <a:lnTo>
                    <a:pt x="322" y="966"/>
                  </a:lnTo>
                  <a:lnTo>
                    <a:pt x="322" y="9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3B19F539-504E-3849-88E0-D6AFC555C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14659" y="2452510"/>
              <a:ext cx="248753" cy="443090"/>
            </a:xfrm>
            <a:custGeom>
              <a:avLst/>
              <a:gdLst>
                <a:gd name="T0" fmla="*/ 91 w 576"/>
                <a:gd name="T1" fmla="*/ 0 h 1025"/>
                <a:gd name="T2" fmla="*/ 91 w 576"/>
                <a:gd name="T3" fmla="*/ 724 h 1025"/>
                <a:gd name="T4" fmla="*/ 93 w 576"/>
                <a:gd name="T5" fmla="*/ 778 h 1025"/>
                <a:gd name="T6" fmla="*/ 102 w 576"/>
                <a:gd name="T7" fmla="*/ 823 h 1025"/>
                <a:gd name="T8" fmla="*/ 117 w 576"/>
                <a:gd name="T9" fmla="*/ 861 h 1025"/>
                <a:gd name="T10" fmla="*/ 140 w 576"/>
                <a:gd name="T11" fmla="*/ 894 h 1025"/>
                <a:gd name="T12" fmla="*/ 167 w 576"/>
                <a:gd name="T13" fmla="*/ 918 h 1025"/>
                <a:gd name="T14" fmla="*/ 201 w 576"/>
                <a:gd name="T15" fmla="*/ 935 h 1025"/>
                <a:gd name="T16" fmla="*/ 242 w 576"/>
                <a:gd name="T17" fmla="*/ 946 h 1025"/>
                <a:gd name="T18" fmla="*/ 288 w 576"/>
                <a:gd name="T19" fmla="*/ 949 h 1025"/>
                <a:gd name="T20" fmla="*/ 312 w 576"/>
                <a:gd name="T21" fmla="*/ 947 h 1025"/>
                <a:gd name="T22" fmla="*/ 356 w 576"/>
                <a:gd name="T23" fmla="*/ 942 h 1025"/>
                <a:gd name="T24" fmla="*/ 393 w 576"/>
                <a:gd name="T25" fmla="*/ 928 h 1025"/>
                <a:gd name="T26" fmla="*/ 424 w 576"/>
                <a:gd name="T27" fmla="*/ 906 h 1025"/>
                <a:gd name="T28" fmla="*/ 448 w 576"/>
                <a:gd name="T29" fmla="*/ 878 h 1025"/>
                <a:gd name="T30" fmla="*/ 466 w 576"/>
                <a:gd name="T31" fmla="*/ 843 h 1025"/>
                <a:gd name="T32" fmla="*/ 479 w 576"/>
                <a:gd name="T33" fmla="*/ 801 h 1025"/>
                <a:gd name="T34" fmla="*/ 484 w 576"/>
                <a:gd name="T35" fmla="*/ 751 h 1025"/>
                <a:gd name="T36" fmla="*/ 486 w 576"/>
                <a:gd name="T37" fmla="*/ 0 h 1025"/>
                <a:gd name="T38" fmla="*/ 576 w 576"/>
                <a:gd name="T39" fmla="*/ 726 h 1025"/>
                <a:gd name="T40" fmla="*/ 575 w 576"/>
                <a:gd name="T41" fmla="*/ 764 h 1025"/>
                <a:gd name="T42" fmla="*/ 565 w 576"/>
                <a:gd name="T43" fmla="*/ 832 h 1025"/>
                <a:gd name="T44" fmla="*/ 546 w 576"/>
                <a:gd name="T45" fmla="*/ 889 h 1025"/>
                <a:gd name="T46" fmla="*/ 518 w 576"/>
                <a:gd name="T47" fmla="*/ 936 h 1025"/>
                <a:gd name="T48" fmla="*/ 481 w 576"/>
                <a:gd name="T49" fmla="*/ 971 h 1025"/>
                <a:gd name="T50" fmla="*/ 436 w 576"/>
                <a:gd name="T51" fmla="*/ 998 h 1025"/>
                <a:gd name="T52" fmla="*/ 383 w 576"/>
                <a:gd name="T53" fmla="*/ 1015 h 1025"/>
                <a:gd name="T54" fmla="*/ 322 w 576"/>
                <a:gd name="T55" fmla="*/ 1024 h 1025"/>
                <a:gd name="T56" fmla="*/ 288 w 576"/>
                <a:gd name="T57" fmla="*/ 1025 h 1025"/>
                <a:gd name="T58" fmla="*/ 222 w 576"/>
                <a:gd name="T59" fmla="*/ 1021 h 1025"/>
                <a:gd name="T60" fmla="*/ 165 w 576"/>
                <a:gd name="T61" fmla="*/ 1008 h 1025"/>
                <a:gd name="T62" fmla="*/ 116 w 576"/>
                <a:gd name="T63" fmla="*/ 985 h 1025"/>
                <a:gd name="T64" fmla="*/ 75 w 576"/>
                <a:gd name="T65" fmla="*/ 954 h 1025"/>
                <a:gd name="T66" fmla="*/ 43 w 576"/>
                <a:gd name="T67" fmla="*/ 913 h 1025"/>
                <a:gd name="T68" fmla="*/ 19 w 576"/>
                <a:gd name="T69" fmla="*/ 861 h 1025"/>
                <a:gd name="T70" fmla="*/ 5 w 576"/>
                <a:gd name="T71" fmla="*/ 799 h 1025"/>
                <a:gd name="T72" fmla="*/ 0 w 576"/>
                <a:gd name="T73" fmla="*/ 726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6" h="1025">
                  <a:moveTo>
                    <a:pt x="0" y="0"/>
                  </a:moveTo>
                  <a:lnTo>
                    <a:pt x="91" y="0"/>
                  </a:lnTo>
                  <a:lnTo>
                    <a:pt x="91" y="724"/>
                  </a:lnTo>
                  <a:lnTo>
                    <a:pt x="91" y="724"/>
                  </a:lnTo>
                  <a:lnTo>
                    <a:pt x="91" y="751"/>
                  </a:lnTo>
                  <a:lnTo>
                    <a:pt x="93" y="778"/>
                  </a:lnTo>
                  <a:lnTo>
                    <a:pt x="98" y="801"/>
                  </a:lnTo>
                  <a:lnTo>
                    <a:pt x="102" y="823"/>
                  </a:lnTo>
                  <a:lnTo>
                    <a:pt x="109" y="843"/>
                  </a:lnTo>
                  <a:lnTo>
                    <a:pt x="117" y="861"/>
                  </a:lnTo>
                  <a:lnTo>
                    <a:pt x="127" y="878"/>
                  </a:lnTo>
                  <a:lnTo>
                    <a:pt x="140" y="894"/>
                  </a:lnTo>
                  <a:lnTo>
                    <a:pt x="153" y="906"/>
                  </a:lnTo>
                  <a:lnTo>
                    <a:pt x="167" y="918"/>
                  </a:lnTo>
                  <a:lnTo>
                    <a:pt x="184" y="928"/>
                  </a:lnTo>
                  <a:lnTo>
                    <a:pt x="201" y="935"/>
                  </a:lnTo>
                  <a:lnTo>
                    <a:pt x="220" y="942"/>
                  </a:lnTo>
                  <a:lnTo>
                    <a:pt x="242" y="946"/>
                  </a:lnTo>
                  <a:lnTo>
                    <a:pt x="264" y="947"/>
                  </a:lnTo>
                  <a:lnTo>
                    <a:pt x="288" y="949"/>
                  </a:lnTo>
                  <a:lnTo>
                    <a:pt x="288" y="949"/>
                  </a:lnTo>
                  <a:lnTo>
                    <a:pt x="312" y="947"/>
                  </a:lnTo>
                  <a:lnTo>
                    <a:pt x="335" y="946"/>
                  </a:lnTo>
                  <a:lnTo>
                    <a:pt x="356" y="942"/>
                  </a:lnTo>
                  <a:lnTo>
                    <a:pt x="374" y="935"/>
                  </a:lnTo>
                  <a:lnTo>
                    <a:pt x="393" y="928"/>
                  </a:lnTo>
                  <a:lnTo>
                    <a:pt x="408" y="918"/>
                  </a:lnTo>
                  <a:lnTo>
                    <a:pt x="424" y="906"/>
                  </a:lnTo>
                  <a:lnTo>
                    <a:pt x="436" y="894"/>
                  </a:lnTo>
                  <a:lnTo>
                    <a:pt x="448" y="878"/>
                  </a:lnTo>
                  <a:lnTo>
                    <a:pt x="457" y="861"/>
                  </a:lnTo>
                  <a:lnTo>
                    <a:pt x="466" y="843"/>
                  </a:lnTo>
                  <a:lnTo>
                    <a:pt x="473" y="823"/>
                  </a:lnTo>
                  <a:lnTo>
                    <a:pt x="479" y="801"/>
                  </a:lnTo>
                  <a:lnTo>
                    <a:pt x="483" y="778"/>
                  </a:lnTo>
                  <a:lnTo>
                    <a:pt x="484" y="751"/>
                  </a:lnTo>
                  <a:lnTo>
                    <a:pt x="486" y="724"/>
                  </a:lnTo>
                  <a:lnTo>
                    <a:pt x="486" y="0"/>
                  </a:lnTo>
                  <a:lnTo>
                    <a:pt x="576" y="0"/>
                  </a:lnTo>
                  <a:lnTo>
                    <a:pt x="576" y="726"/>
                  </a:lnTo>
                  <a:lnTo>
                    <a:pt x="576" y="726"/>
                  </a:lnTo>
                  <a:lnTo>
                    <a:pt x="575" y="764"/>
                  </a:lnTo>
                  <a:lnTo>
                    <a:pt x="570" y="799"/>
                  </a:lnTo>
                  <a:lnTo>
                    <a:pt x="565" y="832"/>
                  </a:lnTo>
                  <a:lnTo>
                    <a:pt x="556" y="861"/>
                  </a:lnTo>
                  <a:lnTo>
                    <a:pt x="546" y="889"/>
                  </a:lnTo>
                  <a:lnTo>
                    <a:pt x="534" y="913"/>
                  </a:lnTo>
                  <a:lnTo>
                    <a:pt x="518" y="936"/>
                  </a:lnTo>
                  <a:lnTo>
                    <a:pt x="501" y="954"/>
                  </a:lnTo>
                  <a:lnTo>
                    <a:pt x="481" y="971"/>
                  </a:lnTo>
                  <a:lnTo>
                    <a:pt x="460" y="985"/>
                  </a:lnTo>
                  <a:lnTo>
                    <a:pt x="436" y="998"/>
                  </a:lnTo>
                  <a:lnTo>
                    <a:pt x="411" y="1008"/>
                  </a:lnTo>
                  <a:lnTo>
                    <a:pt x="383" y="1015"/>
                  </a:lnTo>
                  <a:lnTo>
                    <a:pt x="353" y="1021"/>
                  </a:lnTo>
                  <a:lnTo>
                    <a:pt x="322" y="1024"/>
                  </a:lnTo>
                  <a:lnTo>
                    <a:pt x="288" y="1025"/>
                  </a:lnTo>
                  <a:lnTo>
                    <a:pt x="288" y="1025"/>
                  </a:lnTo>
                  <a:lnTo>
                    <a:pt x="254" y="1024"/>
                  </a:lnTo>
                  <a:lnTo>
                    <a:pt x="222" y="1021"/>
                  </a:lnTo>
                  <a:lnTo>
                    <a:pt x="192" y="1015"/>
                  </a:lnTo>
                  <a:lnTo>
                    <a:pt x="165" y="1008"/>
                  </a:lnTo>
                  <a:lnTo>
                    <a:pt x="139" y="998"/>
                  </a:lnTo>
                  <a:lnTo>
                    <a:pt x="116" y="985"/>
                  </a:lnTo>
                  <a:lnTo>
                    <a:pt x="93" y="971"/>
                  </a:lnTo>
                  <a:lnTo>
                    <a:pt x="75" y="954"/>
                  </a:lnTo>
                  <a:lnTo>
                    <a:pt x="57" y="936"/>
                  </a:lnTo>
                  <a:lnTo>
                    <a:pt x="43" y="913"/>
                  </a:lnTo>
                  <a:lnTo>
                    <a:pt x="30" y="889"/>
                  </a:lnTo>
                  <a:lnTo>
                    <a:pt x="19" y="861"/>
                  </a:lnTo>
                  <a:lnTo>
                    <a:pt x="10" y="832"/>
                  </a:lnTo>
                  <a:lnTo>
                    <a:pt x="5" y="799"/>
                  </a:lnTo>
                  <a:lnTo>
                    <a:pt x="2" y="764"/>
                  </a:lnTo>
                  <a:lnTo>
                    <a:pt x="0" y="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666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e 27"/>
          <p:cNvGrpSpPr/>
          <p:nvPr userDrawn="1"/>
        </p:nvGrpSpPr>
        <p:grpSpPr>
          <a:xfrm>
            <a:off x="5569057" y="3254678"/>
            <a:ext cx="1044503" cy="356885"/>
            <a:chOff x="1558925" y="1130300"/>
            <a:chExt cx="2155825" cy="736600"/>
          </a:xfrm>
          <a:solidFill>
            <a:schemeClr val="accent1"/>
          </a:solidFill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1558925" y="1143000"/>
              <a:ext cx="560388" cy="711200"/>
            </a:xfrm>
            <a:custGeom>
              <a:avLst/>
              <a:gdLst>
                <a:gd name="T0" fmla="*/ 0 w 705"/>
                <a:gd name="T1" fmla="*/ 0 h 898"/>
                <a:gd name="T2" fmla="*/ 139 w 705"/>
                <a:gd name="T3" fmla="*/ 0 h 898"/>
                <a:gd name="T4" fmla="*/ 355 w 705"/>
                <a:gd name="T5" fmla="*/ 797 h 898"/>
                <a:gd name="T6" fmla="*/ 358 w 705"/>
                <a:gd name="T7" fmla="*/ 797 h 898"/>
                <a:gd name="T8" fmla="*/ 574 w 705"/>
                <a:gd name="T9" fmla="*/ 0 h 898"/>
                <a:gd name="T10" fmla="*/ 705 w 705"/>
                <a:gd name="T11" fmla="*/ 0 h 898"/>
                <a:gd name="T12" fmla="*/ 705 w 705"/>
                <a:gd name="T13" fmla="*/ 898 h 898"/>
                <a:gd name="T14" fmla="*/ 625 w 705"/>
                <a:gd name="T15" fmla="*/ 898 h 898"/>
                <a:gd name="T16" fmla="*/ 625 w 705"/>
                <a:gd name="T17" fmla="*/ 76 h 898"/>
                <a:gd name="T18" fmla="*/ 622 w 705"/>
                <a:gd name="T19" fmla="*/ 76 h 898"/>
                <a:gd name="T20" fmla="*/ 390 w 705"/>
                <a:gd name="T21" fmla="*/ 898 h 898"/>
                <a:gd name="T22" fmla="*/ 315 w 705"/>
                <a:gd name="T23" fmla="*/ 898 h 898"/>
                <a:gd name="T24" fmla="*/ 83 w 705"/>
                <a:gd name="T25" fmla="*/ 76 h 898"/>
                <a:gd name="T26" fmla="*/ 80 w 705"/>
                <a:gd name="T27" fmla="*/ 76 h 898"/>
                <a:gd name="T28" fmla="*/ 80 w 705"/>
                <a:gd name="T29" fmla="*/ 898 h 898"/>
                <a:gd name="T30" fmla="*/ 0 w 705"/>
                <a:gd name="T31" fmla="*/ 898 h 898"/>
                <a:gd name="T32" fmla="*/ 0 w 705"/>
                <a:gd name="T3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5" h="898">
                  <a:moveTo>
                    <a:pt x="0" y="0"/>
                  </a:moveTo>
                  <a:lnTo>
                    <a:pt x="139" y="0"/>
                  </a:lnTo>
                  <a:lnTo>
                    <a:pt x="355" y="797"/>
                  </a:lnTo>
                  <a:lnTo>
                    <a:pt x="358" y="797"/>
                  </a:lnTo>
                  <a:lnTo>
                    <a:pt x="574" y="0"/>
                  </a:lnTo>
                  <a:lnTo>
                    <a:pt x="705" y="0"/>
                  </a:lnTo>
                  <a:lnTo>
                    <a:pt x="705" y="898"/>
                  </a:lnTo>
                  <a:lnTo>
                    <a:pt x="625" y="898"/>
                  </a:lnTo>
                  <a:lnTo>
                    <a:pt x="625" y="76"/>
                  </a:lnTo>
                  <a:lnTo>
                    <a:pt x="622" y="76"/>
                  </a:lnTo>
                  <a:lnTo>
                    <a:pt x="390" y="898"/>
                  </a:lnTo>
                  <a:lnTo>
                    <a:pt x="315" y="898"/>
                  </a:lnTo>
                  <a:lnTo>
                    <a:pt x="83" y="76"/>
                  </a:lnTo>
                  <a:lnTo>
                    <a:pt x="80" y="76"/>
                  </a:lnTo>
                  <a:lnTo>
                    <a:pt x="80" y="898"/>
                  </a:lnTo>
                  <a:lnTo>
                    <a:pt x="0" y="8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"/>
            <p:cNvSpPr>
              <a:spLocks/>
            </p:cNvSpPr>
            <p:nvPr userDrawn="1"/>
          </p:nvSpPr>
          <p:spPr bwMode="auto">
            <a:xfrm>
              <a:off x="2228850" y="1143000"/>
              <a:ext cx="361950" cy="711200"/>
            </a:xfrm>
            <a:custGeom>
              <a:avLst/>
              <a:gdLst>
                <a:gd name="T0" fmla="*/ 0 w 455"/>
                <a:gd name="T1" fmla="*/ 0 h 898"/>
                <a:gd name="T2" fmla="*/ 444 w 455"/>
                <a:gd name="T3" fmla="*/ 0 h 898"/>
                <a:gd name="T4" fmla="*/ 444 w 455"/>
                <a:gd name="T5" fmla="*/ 68 h 898"/>
                <a:gd name="T6" fmla="*/ 80 w 455"/>
                <a:gd name="T7" fmla="*/ 68 h 898"/>
                <a:gd name="T8" fmla="*/ 80 w 455"/>
                <a:gd name="T9" fmla="*/ 395 h 898"/>
                <a:gd name="T10" fmla="*/ 420 w 455"/>
                <a:gd name="T11" fmla="*/ 395 h 898"/>
                <a:gd name="T12" fmla="*/ 420 w 455"/>
                <a:gd name="T13" fmla="*/ 463 h 898"/>
                <a:gd name="T14" fmla="*/ 80 w 455"/>
                <a:gd name="T15" fmla="*/ 463 h 898"/>
                <a:gd name="T16" fmla="*/ 80 w 455"/>
                <a:gd name="T17" fmla="*/ 830 h 898"/>
                <a:gd name="T18" fmla="*/ 455 w 455"/>
                <a:gd name="T19" fmla="*/ 830 h 898"/>
                <a:gd name="T20" fmla="*/ 455 w 455"/>
                <a:gd name="T21" fmla="*/ 898 h 898"/>
                <a:gd name="T22" fmla="*/ 0 w 455"/>
                <a:gd name="T23" fmla="*/ 898 h 898"/>
                <a:gd name="T24" fmla="*/ 0 w 455"/>
                <a:gd name="T25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898">
                  <a:moveTo>
                    <a:pt x="0" y="0"/>
                  </a:moveTo>
                  <a:lnTo>
                    <a:pt x="444" y="0"/>
                  </a:lnTo>
                  <a:lnTo>
                    <a:pt x="444" y="68"/>
                  </a:lnTo>
                  <a:lnTo>
                    <a:pt x="80" y="68"/>
                  </a:lnTo>
                  <a:lnTo>
                    <a:pt x="80" y="395"/>
                  </a:lnTo>
                  <a:lnTo>
                    <a:pt x="420" y="395"/>
                  </a:lnTo>
                  <a:lnTo>
                    <a:pt x="420" y="463"/>
                  </a:lnTo>
                  <a:lnTo>
                    <a:pt x="80" y="463"/>
                  </a:lnTo>
                  <a:lnTo>
                    <a:pt x="80" y="830"/>
                  </a:lnTo>
                  <a:lnTo>
                    <a:pt x="455" y="830"/>
                  </a:lnTo>
                  <a:lnTo>
                    <a:pt x="455" y="898"/>
                  </a:lnTo>
                  <a:lnTo>
                    <a:pt x="0" y="89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"/>
            <p:cNvSpPr>
              <a:spLocks noEditPoints="1"/>
            </p:cNvSpPr>
            <p:nvPr userDrawn="1"/>
          </p:nvSpPr>
          <p:spPr bwMode="auto">
            <a:xfrm>
              <a:off x="2662238" y="1143000"/>
              <a:ext cx="420688" cy="711200"/>
            </a:xfrm>
            <a:custGeom>
              <a:avLst/>
              <a:gdLst>
                <a:gd name="T0" fmla="*/ 268 w 531"/>
                <a:gd name="T1" fmla="*/ 0 h 898"/>
                <a:gd name="T2" fmla="*/ 344 w 531"/>
                <a:gd name="T3" fmla="*/ 9 h 898"/>
                <a:gd name="T4" fmla="*/ 406 w 531"/>
                <a:gd name="T5" fmla="*/ 34 h 898"/>
                <a:gd name="T6" fmla="*/ 453 w 531"/>
                <a:gd name="T7" fmla="*/ 76 h 898"/>
                <a:gd name="T8" fmla="*/ 483 w 531"/>
                <a:gd name="T9" fmla="*/ 131 h 898"/>
                <a:gd name="T10" fmla="*/ 498 w 531"/>
                <a:gd name="T11" fmla="*/ 200 h 898"/>
                <a:gd name="T12" fmla="*/ 498 w 531"/>
                <a:gd name="T13" fmla="*/ 245 h 898"/>
                <a:gd name="T14" fmla="*/ 491 w 531"/>
                <a:gd name="T15" fmla="*/ 303 h 898"/>
                <a:gd name="T16" fmla="*/ 472 w 531"/>
                <a:gd name="T17" fmla="*/ 356 h 898"/>
                <a:gd name="T18" fmla="*/ 441 w 531"/>
                <a:gd name="T19" fmla="*/ 400 h 898"/>
                <a:gd name="T20" fmla="*/ 397 w 531"/>
                <a:gd name="T21" fmla="*/ 433 h 898"/>
                <a:gd name="T22" fmla="*/ 338 w 531"/>
                <a:gd name="T23" fmla="*/ 453 h 898"/>
                <a:gd name="T24" fmla="*/ 358 w 531"/>
                <a:gd name="T25" fmla="*/ 458 h 898"/>
                <a:gd name="T26" fmla="*/ 408 w 531"/>
                <a:gd name="T27" fmla="*/ 473 h 898"/>
                <a:gd name="T28" fmla="*/ 444 w 531"/>
                <a:gd name="T29" fmla="*/ 502 h 898"/>
                <a:gd name="T30" fmla="*/ 470 w 531"/>
                <a:gd name="T31" fmla="*/ 542 h 898"/>
                <a:gd name="T32" fmla="*/ 485 w 531"/>
                <a:gd name="T33" fmla="*/ 597 h 898"/>
                <a:gd name="T34" fmla="*/ 491 w 531"/>
                <a:gd name="T35" fmla="*/ 668 h 898"/>
                <a:gd name="T36" fmla="*/ 495 w 531"/>
                <a:gd name="T37" fmla="*/ 802 h 898"/>
                <a:gd name="T38" fmla="*/ 505 w 531"/>
                <a:gd name="T39" fmla="*/ 854 h 898"/>
                <a:gd name="T40" fmla="*/ 531 w 531"/>
                <a:gd name="T41" fmla="*/ 898 h 898"/>
                <a:gd name="T42" fmla="*/ 431 w 531"/>
                <a:gd name="T43" fmla="*/ 885 h 898"/>
                <a:gd name="T44" fmla="*/ 418 w 531"/>
                <a:gd name="T45" fmla="*/ 841 h 898"/>
                <a:gd name="T46" fmla="*/ 413 w 531"/>
                <a:gd name="T47" fmla="*/ 772 h 898"/>
                <a:gd name="T48" fmla="*/ 409 w 531"/>
                <a:gd name="T49" fmla="*/ 668 h 898"/>
                <a:gd name="T50" fmla="*/ 401 w 531"/>
                <a:gd name="T51" fmla="*/ 597 h 898"/>
                <a:gd name="T52" fmla="*/ 382 w 531"/>
                <a:gd name="T53" fmla="*/ 546 h 898"/>
                <a:gd name="T54" fmla="*/ 350 w 531"/>
                <a:gd name="T55" fmla="*/ 512 h 898"/>
                <a:gd name="T56" fmla="*/ 301 w 531"/>
                <a:gd name="T57" fmla="*/ 494 h 898"/>
                <a:gd name="T58" fmla="*/ 232 w 531"/>
                <a:gd name="T59" fmla="*/ 488 h 898"/>
                <a:gd name="T60" fmla="*/ 0 w 531"/>
                <a:gd name="T61" fmla="*/ 898 h 898"/>
                <a:gd name="T62" fmla="*/ 219 w 531"/>
                <a:gd name="T63" fmla="*/ 420 h 898"/>
                <a:gd name="T64" fmla="*/ 263 w 531"/>
                <a:gd name="T65" fmla="*/ 418 h 898"/>
                <a:gd name="T66" fmla="*/ 320 w 531"/>
                <a:gd name="T67" fmla="*/ 402 h 898"/>
                <a:gd name="T68" fmla="*/ 365 w 531"/>
                <a:gd name="T69" fmla="*/ 376 h 898"/>
                <a:gd name="T70" fmla="*/ 398 w 531"/>
                <a:gd name="T71" fmla="*/ 337 h 898"/>
                <a:gd name="T72" fmla="*/ 416 w 531"/>
                <a:gd name="T73" fmla="*/ 286 h 898"/>
                <a:gd name="T74" fmla="*/ 419 w 531"/>
                <a:gd name="T75" fmla="*/ 244 h 898"/>
                <a:gd name="T76" fmla="*/ 413 w 531"/>
                <a:gd name="T77" fmla="*/ 187 h 898"/>
                <a:gd name="T78" fmla="*/ 397 w 531"/>
                <a:gd name="T79" fmla="*/ 140 h 898"/>
                <a:gd name="T80" fmla="*/ 365 w 531"/>
                <a:gd name="T81" fmla="*/ 104 h 898"/>
                <a:gd name="T82" fmla="*/ 318 w 531"/>
                <a:gd name="T83" fmla="*/ 81 h 898"/>
                <a:gd name="T84" fmla="*/ 252 w 531"/>
                <a:gd name="T85" fmla="*/ 69 h 898"/>
                <a:gd name="T86" fmla="*/ 81 w 531"/>
                <a:gd name="T87" fmla="*/ 42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1" h="898">
                  <a:moveTo>
                    <a:pt x="0" y="0"/>
                  </a:moveTo>
                  <a:lnTo>
                    <a:pt x="268" y="0"/>
                  </a:lnTo>
                  <a:lnTo>
                    <a:pt x="268" y="0"/>
                  </a:lnTo>
                  <a:lnTo>
                    <a:pt x="294" y="1"/>
                  </a:lnTo>
                  <a:lnTo>
                    <a:pt x="320" y="4"/>
                  </a:lnTo>
                  <a:lnTo>
                    <a:pt x="344" y="9"/>
                  </a:lnTo>
                  <a:lnTo>
                    <a:pt x="367" y="15"/>
                  </a:lnTo>
                  <a:lnTo>
                    <a:pt x="387" y="24"/>
                  </a:lnTo>
                  <a:lnTo>
                    <a:pt x="406" y="34"/>
                  </a:lnTo>
                  <a:lnTo>
                    <a:pt x="423" y="47"/>
                  </a:lnTo>
                  <a:lnTo>
                    <a:pt x="439" y="60"/>
                  </a:lnTo>
                  <a:lnTo>
                    <a:pt x="453" y="76"/>
                  </a:lnTo>
                  <a:lnTo>
                    <a:pt x="465" y="93"/>
                  </a:lnTo>
                  <a:lnTo>
                    <a:pt x="476" y="111"/>
                  </a:lnTo>
                  <a:lnTo>
                    <a:pt x="483" y="131"/>
                  </a:lnTo>
                  <a:lnTo>
                    <a:pt x="491" y="152"/>
                  </a:lnTo>
                  <a:lnTo>
                    <a:pt x="496" y="175"/>
                  </a:lnTo>
                  <a:lnTo>
                    <a:pt x="498" y="200"/>
                  </a:lnTo>
                  <a:lnTo>
                    <a:pt x="500" y="225"/>
                  </a:lnTo>
                  <a:lnTo>
                    <a:pt x="500" y="225"/>
                  </a:lnTo>
                  <a:lnTo>
                    <a:pt x="498" y="245"/>
                  </a:lnTo>
                  <a:lnTo>
                    <a:pt x="497" y="265"/>
                  </a:lnTo>
                  <a:lnTo>
                    <a:pt x="495" y="284"/>
                  </a:lnTo>
                  <a:lnTo>
                    <a:pt x="491" y="303"/>
                  </a:lnTo>
                  <a:lnTo>
                    <a:pt x="486" y="321"/>
                  </a:lnTo>
                  <a:lnTo>
                    <a:pt x="480" y="338"/>
                  </a:lnTo>
                  <a:lnTo>
                    <a:pt x="472" y="356"/>
                  </a:lnTo>
                  <a:lnTo>
                    <a:pt x="463" y="371"/>
                  </a:lnTo>
                  <a:lnTo>
                    <a:pt x="453" y="386"/>
                  </a:lnTo>
                  <a:lnTo>
                    <a:pt x="441" y="400"/>
                  </a:lnTo>
                  <a:lnTo>
                    <a:pt x="428" y="411"/>
                  </a:lnTo>
                  <a:lnTo>
                    <a:pt x="413" y="423"/>
                  </a:lnTo>
                  <a:lnTo>
                    <a:pt x="397" y="433"/>
                  </a:lnTo>
                  <a:lnTo>
                    <a:pt x="378" y="441"/>
                  </a:lnTo>
                  <a:lnTo>
                    <a:pt x="359" y="448"/>
                  </a:lnTo>
                  <a:lnTo>
                    <a:pt x="338" y="453"/>
                  </a:lnTo>
                  <a:lnTo>
                    <a:pt x="338" y="455"/>
                  </a:lnTo>
                  <a:lnTo>
                    <a:pt x="338" y="455"/>
                  </a:lnTo>
                  <a:lnTo>
                    <a:pt x="358" y="458"/>
                  </a:lnTo>
                  <a:lnTo>
                    <a:pt x="375" y="462"/>
                  </a:lnTo>
                  <a:lnTo>
                    <a:pt x="393" y="467"/>
                  </a:lnTo>
                  <a:lnTo>
                    <a:pt x="408" y="473"/>
                  </a:lnTo>
                  <a:lnTo>
                    <a:pt x="422" y="482"/>
                  </a:lnTo>
                  <a:lnTo>
                    <a:pt x="434" y="490"/>
                  </a:lnTo>
                  <a:lnTo>
                    <a:pt x="444" y="502"/>
                  </a:lnTo>
                  <a:lnTo>
                    <a:pt x="455" y="513"/>
                  </a:lnTo>
                  <a:lnTo>
                    <a:pt x="462" y="527"/>
                  </a:lnTo>
                  <a:lnTo>
                    <a:pt x="470" y="542"/>
                  </a:lnTo>
                  <a:lnTo>
                    <a:pt x="476" y="560"/>
                  </a:lnTo>
                  <a:lnTo>
                    <a:pt x="481" y="577"/>
                  </a:lnTo>
                  <a:lnTo>
                    <a:pt x="485" y="597"/>
                  </a:lnTo>
                  <a:lnTo>
                    <a:pt x="487" y="619"/>
                  </a:lnTo>
                  <a:lnTo>
                    <a:pt x="490" y="643"/>
                  </a:lnTo>
                  <a:lnTo>
                    <a:pt x="491" y="668"/>
                  </a:lnTo>
                  <a:lnTo>
                    <a:pt x="493" y="766"/>
                  </a:lnTo>
                  <a:lnTo>
                    <a:pt x="493" y="766"/>
                  </a:lnTo>
                  <a:lnTo>
                    <a:pt x="495" y="802"/>
                  </a:lnTo>
                  <a:lnTo>
                    <a:pt x="497" y="820"/>
                  </a:lnTo>
                  <a:lnTo>
                    <a:pt x="501" y="838"/>
                  </a:lnTo>
                  <a:lnTo>
                    <a:pt x="505" y="854"/>
                  </a:lnTo>
                  <a:lnTo>
                    <a:pt x="511" y="869"/>
                  </a:lnTo>
                  <a:lnTo>
                    <a:pt x="520" y="884"/>
                  </a:lnTo>
                  <a:lnTo>
                    <a:pt x="531" y="898"/>
                  </a:lnTo>
                  <a:lnTo>
                    <a:pt x="437" y="898"/>
                  </a:lnTo>
                  <a:lnTo>
                    <a:pt x="437" y="898"/>
                  </a:lnTo>
                  <a:lnTo>
                    <a:pt x="431" y="885"/>
                  </a:lnTo>
                  <a:lnTo>
                    <a:pt x="424" y="872"/>
                  </a:lnTo>
                  <a:lnTo>
                    <a:pt x="421" y="856"/>
                  </a:lnTo>
                  <a:lnTo>
                    <a:pt x="418" y="841"/>
                  </a:lnTo>
                  <a:lnTo>
                    <a:pt x="416" y="825"/>
                  </a:lnTo>
                  <a:lnTo>
                    <a:pt x="414" y="807"/>
                  </a:lnTo>
                  <a:lnTo>
                    <a:pt x="413" y="772"/>
                  </a:lnTo>
                  <a:lnTo>
                    <a:pt x="411" y="697"/>
                  </a:lnTo>
                  <a:lnTo>
                    <a:pt x="411" y="697"/>
                  </a:lnTo>
                  <a:lnTo>
                    <a:pt x="409" y="668"/>
                  </a:lnTo>
                  <a:lnTo>
                    <a:pt x="407" y="643"/>
                  </a:lnTo>
                  <a:lnTo>
                    <a:pt x="404" y="619"/>
                  </a:lnTo>
                  <a:lnTo>
                    <a:pt x="401" y="597"/>
                  </a:lnTo>
                  <a:lnTo>
                    <a:pt x="396" y="579"/>
                  </a:lnTo>
                  <a:lnTo>
                    <a:pt x="389" y="561"/>
                  </a:lnTo>
                  <a:lnTo>
                    <a:pt x="382" y="546"/>
                  </a:lnTo>
                  <a:lnTo>
                    <a:pt x="373" y="533"/>
                  </a:lnTo>
                  <a:lnTo>
                    <a:pt x="363" y="522"/>
                  </a:lnTo>
                  <a:lnTo>
                    <a:pt x="350" y="512"/>
                  </a:lnTo>
                  <a:lnTo>
                    <a:pt x="337" y="504"/>
                  </a:lnTo>
                  <a:lnTo>
                    <a:pt x="320" y="498"/>
                  </a:lnTo>
                  <a:lnTo>
                    <a:pt x="301" y="494"/>
                  </a:lnTo>
                  <a:lnTo>
                    <a:pt x="281" y="490"/>
                  </a:lnTo>
                  <a:lnTo>
                    <a:pt x="258" y="488"/>
                  </a:lnTo>
                  <a:lnTo>
                    <a:pt x="232" y="488"/>
                  </a:lnTo>
                  <a:lnTo>
                    <a:pt x="81" y="488"/>
                  </a:lnTo>
                  <a:lnTo>
                    <a:pt x="81" y="898"/>
                  </a:lnTo>
                  <a:lnTo>
                    <a:pt x="0" y="898"/>
                  </a:lnTo>
                  <a:lnTo>
                    <a:pt x="0" y="0"/>
                  </a:lnTo>
                  <a:close/>
                  <a:moveTo>
                    <a:pt x="81" y="420"/>
                  </a:moveTo>
                  <a:lnTo>
                    <a:pt x="219" y="420"/>
                  </a:lnTo>
                  <a:lnTo>
                    <a:pt x="219" y="420"/>
                  </a:lnTo>
                  <a:lnTo>
                    <a:pt x="241" y="419"/>
                  </a:lnTo>
                  <a:lnTo>
                    <a:pt x="263" y="418"/>
                  </a:lnTo>
                  <a:lnTo>
                    <a:pt x="284" y="414"/>
                  </a:lnTo>
                  <a:lnTo>
                    <a:pt x="303" y="409"/>
                  </a:lnTo>
                  <a:lnTo>
                    <a:pt x="320" y="402"/>
                  </a:lnTo>
                  <a:lnTo>
                    <a:pt x="338" y="395"/>
                  </a:lnTo>
                  <a:lnTo>
                    <a:pt x="353" y="386"/>
                  </a:lnTo>
                  <a:lnTo>
                    <a:pt x="365" y="376"/>
                  </a:lnTo>
                  <a:lnTo>
                    <a:pt x="378" y="365"/>
                  </a:lnTo>
                  <a:lnTo>
                    <a:pt x="389" y="352"/>
                  </a:lnTo>
                  <a:lnTo>
                    <a:pt x="398" y="337"/>
                  </a:lnTo>
                  <a:lnTo>
                    <a:pt x="406" y="322"/>
                  </a:lnTo>
                  <a:lnTo>
                    <a:pt x="411" y="304"/>
                  </a:lnTo>
                  <a:lnTo>
                    <a:pt x="416" y="286"/>
                  </a:lnTo>
                  <a:lnTo>
                    <a:pt x="418" y="265"/>
                  </a:lnTo>
                  <a:lnTo>
                    <a:pt x="419" y="244"/>
                  </a:lnTo>
                  <a:lnTo>
                    <a:pt x="419" y="244"/>
                  </a:lnTo>
                  <a:lnTo>
                    <a:pt x="418" y="224"/>
                  </a:lnTo>
                  <a:lnTo>
                    <a:pt x="417" y="205"/>
                  </a:lnTo>
                  <a:lnTo>
                    <a:pt x="413" y="187"/>
                  </a:lnTo>
                  <a:lnTo>
                    <a:pt x="409" y="170"/>
                  </a:lnTo>
                  <a:lnTo>
                    <a:pt x="403" y="155"/>
                  </a:lnTo>
                  <a:lnTo>
                    <a:pt x="397" y="140"/>
                  </a:lnTo>
                  <a:lnTo>
                    <a:pt x="388" y="127"/>
                  </a:lnTo>
                  <a:lnTo>
                    <a:pt x="378" y="115"/>
                  </a:lnTo>
                  <a:lnTo>
                    <a:pt x="365" y="104"/>
                  </a:lnTo>
                  <a:lnTo>
                    <a:pt x="352" y="94"/>
                  </a:lnTo>
                  <a:lnTo>
                    <a:pt x="335" y="87"/>
                  </a:lnTo>
                  <a:lnTo>
                    <a:pt x="318" y="81"/>
                  </a:lnTo>
                  <a:lnTo>
                    <a:pt x="299" y="74"/>
                  </a:lnTo>
                  <a:lnTo>
                    <a:pt x="276" y="71"/>
                  </a:lnTo>
                  <a:lnTo>
                    <a:pt x="252" y="69"/>
                  </a:lnTo>
                  <a:lnTo>
                    <a:pt x="227" y="68"/>
                  </a:lnTo>
                  <a:lnTo>
                    <a:pt x="81" y="68"/>
                  </a:lnTo>
                  <a:lnTo>
                    <a:pt x="81" y="4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"/>
            <p:cNvSpPr>
              <a:spLocks/>
            </p:cNvSpPr>
            <p:nvPr userDrawn="1"/>
          </p:nvSpPr>
          <p:spPr bwMode="auto">
            <a:xfrm>
              <a:off x="3133725" y="1130300"/>
              <a:ext cx="438150" cy="736600"/>
            </a:xfrm>
            <a:custGeom>
              <a:avLst/>
              <a:gdLst>
                <a:gd name="T0" fmla="*/ 550 w 552"/>
                <a:gd name="T1" fmla="*/ 646 h 928"/>
                <a:gd name="T2" fmla="*/ 530 w 552"/>
                <a:gd name="T3" fmla="*/ 744 h 928"/>
                <a:gd name="T4" fmla="*/ 492 w 552"/>
                <a:gd name="T5" fmla="*/ 824 h 928"/>
                <a:gd name="T6" fmla="*/ 438 w 552"/>
                <a:gd name="T7" fmla="*/ 881 h 928"/>
                <a:gd name="T8" fmla="*/ 370 w 552"/>
                <a:gd name="T9" fmla="*/ 917 h 928"/>
                <a:gd name="T10" fmla="*/ 286 w 552"/>
                <a:gd name="T11" fmla="*/ 928 h 928"/>
                <a:gd name="T12" fmla="*/ 254 w 552"/>
                <a:gd name="T13" fmla="*/ 927 h 928"/>
                <a:gd name="T14" fmla="*/ 207 w 552"/>
                <a:gd name="T15" fmla="*/ 918 h 928"/>
                <a:gd name="T16" fmla="*/ 164 w 552"/>
                <a:gd name="T17" fmla="*/ 900 h 928"/>
                <a:gd name="T18" fmla="*/ 127 w 552"/>
                <a:gd name="T19" fmla="*/ 876 h 928"/>
                <a:gd name="T20" fmla="*/ 94 w 552"/>
                <a:gd name="T21" fmla="*/ 844 h 928"/>
                <a:gd name="T22" fmla="*/ 67 w 552"/>
                <a:gd name="T23" fmla="*/ 802 h 928"/>
                <a:gd name="T24" fmla="*/ 43 w 552"/>
                <a:gd name="T25" fmla="*/ 752 h 928"/>
                <a:gd name="T26" fmla="*/ 25 w 552"/>
                <a:gd name="T27" fmla="*/ 694 h 928"/>
                <a:gd name="T28" fmla="*/ 5 w 552"/>
                <a:gd name="T29" fmla="*/ 576 h 928"/>
                <a:gd name="T30" fmla="*/ 0 w 552"/>
                <a:gd name="T31" fmla="*/ 464 h 928"/>
                <a:gd name="T32" fmla="*/ 11 w 552"/>
                <a:gd name="T33" fmla="*/ 302 h 928"/>
                <a:gd name="T34" fmla="*/ 30 w 552"/>
                <a:gd name="T35" fmla="*/ 214 h 928"/>
                <a:gd name="T36" fmla="*/ 50 w 552"/>
                <a:gd name="T37" fmla="*/ 158 h 928"/>
                <a:gd name="T38" fmla="*/ 75 w 552"/>
                <a:gd name="T39" fmla="*/ 112 h 928"/>
                <a:gd name="T40" fmla="*/ 104 w 552"/>
                <a:gd name="T41" fmla="*/ 73 h 928"/>
                <a:gd name="T42" fmla="*/ 139 w 552"/>
                <a:gd name="T43" fmla="*/ 43 h 928"/>
                <a:gd name="T44" fmla="*/ 178 w 552"/>
                <a:gd name="T45" fmla="*/ 21 h 928"/>
                <a:gd name="T46" fmla="*/ 222 w 552"/>
                <a:gd name="T47" fmla="*/ 6 h 928"/>
                <a:gd name="T48" fmla="*/ 270 w 552"/>
                <a:gd name="T49" fmla="*/ 0 h 928"/>
                <a:gd name="T50" fmla="*/ 304 w 552"/>
                <a:gd name="T51" fmla="*/ 0 h 928"/>
                <a:gd name="T52" fmla="*/ 350 w 552"/>
                <a:gd name="T53" fmla="*/ 6 h 928"/>
                <a:gd name="T54" fmla="*/ 392 w 552"/>
                <a:gd name="T55" fmla="*/ 18 h 928"/>
                <a:gd name="T56" fmla="*/ 427 w 552"/>
                <a:gd name="T57" fmla="*/ 34 h 928"/>
                <a:gd name="T58" fmla="*/ 467 w 552"/>
                <a:gd name="T59" fmla="*/ 65 h 928"/>
                <a:gd name="T60" fmla="*/ 511 w 552"/>
                <a:gd name="T61" fmla="*/ 124 h 928"/>
                <a:gd name="T62" fmla="*/ 536 w 552"/>
                <a:gd name="T63" fmla="*/ 196 h 928"/>
                <a:gd name="T64" fmla="*/ 543 w 552"/>
                <a:gd name="T65" fmla="*/ 277 h 928"/>
                <a:gd name="T66" fmla="*/ 463 w 552"/>
                <a:gd name="T67" fmla="*/ 254 h 928"/>
                <a:gd name="T68" fmla="*/ 452 w 552"/>
                <a:gd name="T69" fmla="*/ 192 h 928"/>
                <a:gd name="T70" fmla="*/ 429 w 552"/>
                <a:gd name="T71" fmla="*/ 141 h 928"/>
                <a:gd name="T72" fmla="*/ 394 w 552"/>
                <a:gd name="T73" fmla="*/ 102 h 928"/>
                <a:gd name="T74" fmla="*/ 346 w 552"/>
                <a:gd name="T75" fmla="*/ 77 h 928"/>
                <a:gd name="T76" fmla="*/ 286 w 552"/>
                <a:gd name="T77" fmla="*/ 68 h 928"/>
                <a:gd name="T78" fmla="*/ 241 w 552"/>
                <a:gd name="T79" fmla="*/ 73 h 928"/>
                <a:gd name="T80" fmla="*/ 211 w 552"/>
                <a:gd name="T81" fmla="*/ 84 h 928"/>
                <a:gd name="T82" fmla="*/ 182 w 552"/>
                <a:gd name="T83" fmla="*/ 102 h 928"/>
                <a:gd name="T84" fmla="*/ 157 w 552"/>
                <a:gd name="T85" fmla="*/ 126 h 928"/>
                <a:gd name="T86" fmla="*/ 136 w 552"/>
                <a:gd name="T87" fmla="*/ 157 h 928"/>
                <a:gd name="T88" fmla="*/ 103 w 552"/>
                <a:gd name="T89" fmla="*/ 244 h 928"/>
                <a:gd name="T90" fmla="*/ 84 w 552"/>
                <a:gd name="T91" fmla="*/ 363 h 928"/>
                <a:gd name="T92" fmla="*/ 80 w 552"/>
                <a:gd name="T93" fmla="*/ 464 h 928"/>
                <a:gd name="T94" fmla="*/ 89 w 552"/>
                <a:gd name="T95" fmla="*/ 609 h 928"/>
                <a:gd name="T96" fmla="*/ 112 w 552"/>
                <a:gd name="T97" fmla="*/ 717 h 928"/>
                <a:gd name="T98" fmla="*/ 143 w 552"/>
                <a:gd name="T99" fmla="*/ 782 h 928"/>
                <a:gd name="T100" fmla="*/ 166 w 552"/>
                <a:gd name="T101" fmla="*/ 811 h 928"/>
                <a:gd name="T102" fmla="*/ 191 w 552"/>
                <a:gd name="T103" fmla="*/ 834 h 928"/>
                <a:gd name="T104" fmla="*/ 220 w 552"/>
                <a:gd name="T105" fmla="*/ 849 h 928"/>
                <a:gd name="T106" fmla="*/ 264 w 552"/>
                <a:gd name="T107" fmla="*/ 859 h 928"/>
                <a:gd name="T108" fmla="*/ 308 w 552"/>
                <a:gd name="T109" fmla="*/ 859 h 928"/>
                <a:gd name="T110" fmla="*/ 363 w 552"/>
                <a:gd name="T111" fmla="*/ 842 h 928"/>
                <a:gd name="T112" fmla="*/ 407 w 552"/>
                <a:gd name="T113" fmla="*/ 807 h 928"/>
                <a:gd name="T114" fmla="*/ 439 w 552"/>
                <a:gd name="T115" fmla="*/ 756 h 928"/>
                <a:gd name="T116" fmla="*/ 462 w 552"/>
                <a:gd name="T117" fmla="*/ 689 h 928"/>
                <a:gd name="T118" fmla="*/ 472 w 552"/>
                <a:gd name="T119" fmla="*/ 609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2" h="928">
                  <a:moveTo>
                    <a:pt x="552" y="609"/>
                  </a:moveTo>
                  <a:lnTo>
                    <a:pt x="552" y="609"/>
                  </a:lnTo>
                  <a:lnTo>
                    <a:pt x="550" y="646"/>
                  </a:lnTo>
                  <a:lnTo>
                    <a:pt x="545" y="682"/>
                  </a:lnTo>
                  <a:lnTo>
                    <a:pt x="538" y="714"/>
                  </a:lnTo>
                  <a:lnTo>
                    <a:pt x="530" y="744"/>
                  </a:lnTo>
                  <a:lnTo>
                    <a:pt x="518" y="773"/>
                  </a:lnTo>
                  <a:lnTo>
                    <a:pt x="506" y="800"/>
                  </a:lnTo>
                  <a:lnTo>
                    <a:pt x="492" y="824"/>
                  </a:lnTo>
                  <a:lnTo>
                    <a:pt x="476" y="845"/>
                  </a:lnTo>
                  <a:lnTo>
                    <a:pt x="458" y="864"/>
                  </a:lnTo>
                  <a:lnTo>
                    <a:pt x="438" y="881"/>
                  </a:lnTo>
                  <a:lnTo>
                    <a:pt x="418" y="895"/>
                  </a:lnTo>
                  <a:lnTo>
                    <a:pt x="394" y="907"/>
                  </a:lnTo>
                  <a:lnTo>
                    <a:pt x="370" y="917"/>
                  </a:lnTo>
                  <a:lnTo>
                    <a:pt x="344" y="923"/>
                  </a:lnTo>
                  <a:lnTo>
                    <a:pt x="316" y="927"/>
                  </a:lnTo>
                  <a:lnTo>
                    <a:pt x="286" y="928"/>
                  </a:lnTo>
                  <a:lnTo>
                    <a:pt x="286" y="928"/>
                  </a:lnTo>
                  <a:lnTo>
                    <a:pt x="270" y="928"/>
                  </a:lnTo>
                  <a:lnTo>
                    <a:pt x="254" y="927"/>
                  </a:lnTo>
                  <a:lnTo>
                    <a:pt x="237" y="924"/>
                  </a:lnTo>
                  <a:lnTo>
                    <a:pt x="222" y="922"/>
                  </a:lnTo>
                  <a:lnTo>
                    <a:pt x="207" y="918"/>
                  </a:lnTo>
                  <a:lnTo>
                    <a:pt x="192" y="913"/>
                  </a:lnTo>
                  <a:lnTo>
                    <a:pt x="178" y="907"/>
                  </a:lnTo>
                  <a:lnTo>
                    <a:pt x="164" y="900"/>
                  </a:lnTo>
                  <a:lnTo>
                    <a:pt x="152" y="894"/>
                  </a:lnTo>
                  <a:lnTo>
                    <a:pt x="139" y="885"/>
                  </a:lnTo>
                  <a:lnTo>
                    <a:pt x="127" y="876"/>
                  </a:lnTo>
                  <a:lnTo>
                    <a:pt x="116" y="866"/>
                  </a:lnTo>
                  <a:lnTo>
                    <a:pt x="104" y="855"/>
                  </a:lnTo>
                  <a:lnTo>
                    <a:pt x="94" y="844"/>
                  </a:lnTo>
                  <a:lnTo>
                    <a:pt x="84" y="830"/>
                  </a:lnTo>
                  <a:lnTo>
                    <a:pt x="75" y="817"/>
                  </a:lnTo>
                  <a:lnTo>
                    <a:pt x="67" y="802"/>
                  </a:lnTo>
                  <a:lnTo>
                    <a:pt x="58" y="786"/>
                  </a:lnTo>
                  <a:lnTo>
                    <a:pt x="50" y="770"/>
                  </a:lnTo>
                  <a:lnTo>
                    <a:pt x="43" y="752"/>
                  </a:lnTo>
                  <a:lnTo>
                    <a:pt x="36" y="734"/>
                  </a:lnTo>
                  <a:lnTo>
                    <a:pt x="30" y="714"/>
                  </a:lnTo>
                  <a:lnTo>
                    <a:pt x="25" y="694"/>
                  </a:lnTo>
                  <a:lnTo>
                    <a:pt x="20" y="673"/>
                  </a:lnTo>
                  <a:lnTo>
                    <a:pt x="11" y="626"/>
                  </a:lnTo>
                  <a:lnTo>
                    <a:pt x="5" y="576"/>
                  </a:lnTo>
                  <a:lnTo>
                    <a:pt x="1" y="522"/>
                  </a:lnTo>
                  <a:lnTo>
                    <a:pt x="0" y="464"/>
                  </a:lnTo>
                  <a:lnTo>
                    <a:pt x="0" y="464"/>
                  </a:lnTo>
                  <a:lnTo>
                    <a:pt x="1" y="406"/>
                  </a:lnTo>
                  <a:lnTo>
                    <a:pt x="5" y="352"/>
                  </a:lnTo>
                  <a:lnTo>
                    <a:pt x="11" y="302"/>
                  </a:lnTo>
                  <a:lnTo>
                    <a:pt x="20" y="255"/>
                  </a:lnTo>
                  <a:lnTo>
                    <a:pt x="25" y="234"/>
                  </a:lnTo>
                  <a:lnTo>
                    <a:pt x="30" y="214"/>
                  </a:lnTo>
                  <a:lnTo>
                    <a:pt x="36" y="194"/>
                  </a:lnTo>
                  <a:lnTo>
                    <a:pt x="43" y="176"/>
                  </a:lnTo>
                  <a:lnTo>
                    <a:pt x="50" y="158"/>
                  </a:lnTo>
                  <a:lnTo>
                    <a:pt x="58" y="142"/>
                  </a:lnTo>
                  <a:lnTo>
                    <a:pt x="67" y="126"/>
                  </a:lnTo>
                  <a:lnTo>
                    <a:pt x="75" y="112"/>
                  </a:lnTo>
                  <a:lnTo>
                    <a:pt x="84" y="98"/>
                  </a:lnTo>
                  <a:lnTo>
                    <a:pt x="94" y="84"/>
                  </a:lnTo>
                  <a:lnTo>
                    <a:pt x="104" y="73"/>
                  </a:lnTo>
                  <a:lnTo>
                    <a:pt x="116" y="62"/>
                  </a:lnTo>
                  <a:lnTo>
                    <a:pt x="127" y="52"/>
                  </a:lnTo>
                  <a:lnTo>
                    <a:pt x="139" y="43"/>
                  </a:lnTo>
                  <a:lnTo>
                    <a:pt x="152" y="34"/>
                  </a:lnTo>
                  <a:lnTo>
                    <a:pt x="164" y="28"/>
                  </a:lnTo>
                  <a:lnTo>
                    <a:pt x="178" y="21"/>
                  </a:lnTo>
                  <a:lnTo>
                    <a:pt x="192" y="15"/>
                  </a:lnTo>
                  <a:lnTo>
                    <a:pt x="207" y="10"/>
                  </a:lnTo>
                  <a:lnTo>
                    <a:pt x="222" y="6"/>
                  </a:lnTo>
                  <a:lnTo>
                    <a:pt x="237" y="4"/>
                  </a:lnTo>
                  <a:lnTo>
                    <a:pt x="254" y="1"/>
                  </a:lnTo>
                  <a:lnTo>
                    <a:pt x="270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304" y="0"/>
                  </a:lnTo>
                  <a:lnTo>
                    <a:pt x="320" y="1"/>
                  </a:lnTo>
                  <a:lnTo>
                    <a:pt x="335" y="4"/>
                  </a:lnTo>
                  <a:lnTo>
                    <a:pt x="350" y="6"/>
                  </a:lnTo>
                  <a:lnTo>
                    <a:pt x="364" y="9"/>
                  </a:lnTo>
                  <a:lnTo>
                    <a:pt x="378" y="13"/>
                  </a:lnTo>
                  <a:lnTo>
                    <a:pt x="392" y="18"/>
                  </a:lnTo>
                  <a:lnTo>
                    <a:pt x="404" y="23"/>
                  </a:lnTo>
                  <a:lnTo>
                    <a:pt x="415" y="28"/>
                  </a:lnTo>
                  <a:lnTo>
                    <a:pt x="427" y="34"/>
                  </a:lnTo>
                  <a:lnTo>
                    <a:pt x="438" y="41"/>
                  </a:lnTo>
                  <a:lnTo>
                    <a:pt x="448" y="49"/>
                  </a:lnTo>
                  <a:lnTo>
                    <a:pt x="467" y="65"/>
                  </a:lnTo>
                  <a:lnTo>
                    <a:pt x="483" y="83"/>
                  </a:lnTo>
                  <a:lnTo>
                    <a:pt x="498" y="103"/>
                  </a:lnTo>
                  <a:lnTo>
                    <a:pt x="511" y="124"/>
                  </a:lnTo>
                  <a:lnTo>
                    <a:pt x="521" y="147"/>
                  </a:lnTo>
                  <a:lnTo>
                    <a:pt x="530" y="171"/>
                  </a:lnTo>
                  <a:lnTo>
                    <a:pt x="536" y="196"/>
                  </a:lnTo>
                  <a:lnTo>
                    <a:pt x="541" y="223"/>
                  </a:lnTo>
                  <a:lnTo>
                    <a:pt x="543" y="249"/>
                  </a:lnTo>
                  <a:lnTo>
                    <a:pt x="543" y="277"/>
                  </a:lnTo>
                  <a:lnTo>
                    <a:pt x="463" y="277"/>
                  </a:lnTo>
                  <a:lnTo>
                    <a:pt x="463" y="277"/>
                  </a:lnTo>
                  <a:lnTo>
                    <a:pt x="463" y="254"/>
                  </a:lnTo>
                  <a:lnTo>
                    <a:pt x="461" y="233"/>
                  </a:lnTo>
                  <a:lnTo>
                    <a:pt x="457" y="213"/>
                  </a:lnTo>
                  <a:lnTo>
                    <a:pt x="452" y="192"/>
                  </a:lnTo>
                  <a:lnTo>
                    <a:pt x="446" y="175"/>
                  </a:lnTo>
                  <a:lnTo>
                    <a:pt x="438" y="157"/>
                  </a:lnTo>
                  <a:lnTo>
                    <a:pt x="429" y="141"/>
                  </a:lnTo>
                  <a:lnTo>
                    <a:pt x="418" y="127"/>
                  </a:lnTo>
                  <a:lnTo>
                    <a:pt x="407" y="113"/>
                  </a:lnTo>
                  <a:lnTo>
                    <a:pt x="394" y="102"/>
                  </a:lnTo>
                  <a:lnTo>
                    <a:pt x="379" y="92"/>
                  </a:lnTo>
                  <a:lnTo>
                    <a:pt x="363" y="83"/>
                  </a:lnTo>
                  <a:lnTo>
                    <a:pt x="346" y="77"/>
                  </a:lnTo>
                  <a:lnTo>
                    <a:pt x="328" y="72"/>
                  </a:lnTo>
                  <a:lnTo>
                    <a:pt x="308" y="69"/>
                  </a:lnTo>
                  <a:lnTo>
                    <a:pt x="286" y="68"/>
                  </a:lnTo>
                  <a:lnTo>
                    <a:pt x="286" y="68"/>
                  </a:lnTo>
                  <a:lnTo>
                    <a:pt x="264" y="69"/>
                  </a:lnTo>
                  <a:lnTo>
                    <a:pt x="241" y="73"/>
                  </a:lnTo>
                  <a:lnTo>
                    <a:pt x="231" y="75"/>
                  </a:lnTo>
                  <a:lnTo>
                    <a:pt x="220" y="79"/>
                  </a:lnTo>
                  <a:lnTo>
                    <a:pt x="211" y="84"/>
                  </a:lnTo>
                  <a:lnTo>
                    <a:pt x="201" y="89"/>
                  </a:lnTo>
                  <a:lnTo>
                    <a:pt x="191" y="94"/>
                  </a:lnTo>
                  <a:lnTo>
                    <a:pt x="182" y="102"/>
                  </a:lnTo>
                  <a:lnTo>
                    <a:pt x="173" y="108"/>
                  </a:lnTo>
                  <a:lnTo>
                    <a:pt x="166" y="117"/>
                  </a:lnTo>
                  <a:lnTo>
                    <a:pt x="157" y="126"/>
                  </a:lnTo>
                  <a:lnTo>
                    <a:pt x="149" y="136"/>
                  </a:lnTo>
                  <a:lnTo>
                    <a:pt x="143" y="146"/>
                  </a:lnTo>
                  <a:lnTo>
                    <a:pt x="136" y="157"/>
                  </a:lnTo>
                  <a:lnTo>
                    <a:pt x="123" y="182"/>
                  </a:lnTo>
                  <a:lnTo>
                    <a:pt x="112" y="211"/>
                  </a:lnTo>
                  <a:lnTo>
                    <a:pt x="103" y="244"/>
                  </a:lnTo>
                  <a:lnTo>
                    <a:pt x="95" y="279"/>
                  </a:lnTo>
                  <a:lnTo>
                    <a:pt x="89" y="319"/>
                  </a:lnTo>
                  <a:lnTo>
                    <a:pt x="84" y="363"/>
                  </a:lnTo>
                  <a:lnTo>
                    <a:pt x="82" y="411"/>
                  </a:lnTo>
                  <a:lnTo>
                    <a:pt x="80" y="464"/>
                  </a:lnTo>
                  <a:lnTo>
                    <a:pt x="80" y="464"/>
                  </a:lnTo>
                  <a:lnTo>
                    <a:pt x="82" y="517"/>
                  </a:lnTo>
                  <a:lnTo>
                    <a:pt x="84" y="565"/>
                  </a:lnTo>
                  <a:lnTo>
                    <a:pt x="89" y="609"/>
                  </a:lnTo>
                  <a:lnTo>
                    <a:pt x="95" y="649"/>
                  </a:lnTo>
                  <a:lnTo>
                    <a:pt x="103" y="684"/>
                  </a:lnTo>
                  <a:lnTo>
                    <a:pt x="112" y="717"/>
                  </a:lnTo>
                  <a:lnTo>
                    <a:pt x="123" y="746"/>
                  </a:lnTo>
                  <a:lnTo>
                    <a:pt x="136" y="771"/>
                  </a:lnTo>
                  <a:lnTo>
                    <a:pt x="143" y="782"/>
                  </a:lnTo>
                  <a:lnTo>
                    <a:pt x="149" y="792"/>
                  </a:lnTo>
                  <a:lnTo>
                    <a:pt x="157" y="802"/>
                  </a:lnTo>
                  <a:lnTo>
                    <a:pt x="166" y="811"/>
                  </a:lnTo>
                  <a:lnTo>
                    <a:pt x="173" y="820"/>
                  </a:lnTo>
                  <a:lnTo>
                    <a:pt x="182" y="826"/>
                  </a:lnTo>
                  <a:lnTo>
                    <a:pt x="191" y="834"/>
                  </a:lnTo>
                  <a:lnTo>
                    <a:pt x="201" y="839"/>
                  </a:lnTo>
                  <a:lnTo>
                    <a:pt x="211" y="844"/>
                  </a:lnTo>
                  <a:lnTo>
                    <a:pt x="220" y="849"/>
                  </a:lnTo>
                  <a:lnTo>
                    <a:pt x="231" y="853"/>
                  </a:lnTo>
                  <a:lnTo>
                    <a:pt x="241" y="855"/>
                  </a:lnTo>
                  <a:lnTo>
                    <a:pt x="264" y="859"/>
                  </a:lnTo>
                  <a:lnTo>
                    <a:pt x="286" y="860"/>
                  </a:lnTo>
                  <a:lnTo>
                    <a:pt x="286" y="860"/>
                  </a:lnTo>
                  <a:lnTo>
                    <a:pt x="308" y="859"/>
                  </a:lnTo>
                  <a:lnTo>
                    <a:pt x="326" y="855"/>
                  </a:lnTo>
                  <a:lnTo>
                    <a:pt x="345" y="850"/>
                  </a:lnTo>
                  <a:lnTo>
                    <a:pt x="363" y="842"/>
                  </a:lnTo>
                  <a:lnTo>
                    <a:pt x="378" y="832"/>
                  </a:lnTo>
                  <a:lnTo>
                    <a:pt x="393" y="821"/>
                  </a:lnTo>
                  <a:lnTo>
                    <a:pt x="407" y="807"/>
                  </a:lnTo>
                  <a:lnTo>
                    <a:pt x="419" y="792"/>
                  </a:lnTo>
                  <a:lnTo>
                    <a:pt x="429" y="775"/>
                  </a:lnTo>
                  <a:lnTo>
                    <a:pt x="439" y="756"/>
                  </a:lnTo>
                  <a:lnTo>
                    <a:pt x="448" y="736"/>
                  </a:lnTo>
                  <a:lnTo>
                    <a:pt x="456" y="713"/>
                  </a:lnTo>
                  <a:lnTo>
                    <a:pt x="462" y="689"/>
                  </a:lnTo>
                  <a:lnTo>
                    <a:pt x="467" y="664"/>
                  </a:lnTo>
                  <a:lnTo>
                    <a:pt x="471" y="638"/>
                  </a:lnTo>
                  <a:lnTo>
                    <a:pt x="472" y="609"/>
                  </a:lnTo>
                  <a:lnTo>
                    <a:pt x="552" y="6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9"/>
            <p:cNvSpPr>
              <a:spLocks noChangeArrowheads="1"/>
            </p:cNvSpPr>
            <p:nvPr userDrawn="1"/>
          </p:nvSpPr>
          <p:spPr bwMode="auto">
            <a:xfrm>
              <a:off x="3651250" y="1143000"/>
              <a:ext cx="63500" cy="7112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699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IGH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D0565065-9638-C74E-8165-5B99651045A4}"/>
              </a:ext>
            </a:extLst>
          </p:cNvPr>
          <p:cNvGrpSpPr/>
          <p:nvPr userDrawn="1"/>
        </p:nvGrpSpPr>
        <p:grpSpPr>
          <a:xfrm>
            <a:off x="251999" y="1006475"/>
            <a:ext cx="11686001" cy="5601600"/>
            <a:chOff x="251999" y="1006475"/>
            <a:chExt cx="11686001" cy="560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015488A-2180-4E44-8F5F-028BFBD8A0CB}"/>
                </a:ext>
              </a:extLst>
            </p:cNvPr>
            <p:cNvSpPr/>
            <p:nvPr userDrawn="1"/>
          </p:nvSpPr>
          <p:spPr>
            <a:xfrm>
              <a:off x="251999" y="1006475"/>
              <a:ext cx="11686001" cy="5600700"/>
            </a:xfrm>
            <a:prstGeom prst="rect">
              <a:avLst/>
            </a:prstGeom>
            <a:solidFill>
              <a:srgbClr val="F7F7F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GB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21B723E3-8C37-2749-A1E3-9151007E79FF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5104254" y="1006475"/>
              <a:ext cx="6833746" cy="5601600"/>
            </a:xfrm>
            <a:custGeom>
              <a:avLst/>
              <a:gdLst>
                <a:gd name="T0" fmla="*/ 4382 w 9900"/>
                <a:gd name="T1" fmla="*/ 325 h 8115"/>
                <a:gd name="T2" fmla="*/ 4057 w 9900"/>
                <a:gd name="T3" fmla="*/ 974 h 8115"/>
                <a:gd name="T4" fmla="*/ 812 w 9900"/>
                <a:gd name="T5" fmla="*/ 974 h 8115"/>
                <a:gd name="T6" fmla="*/ 1299 w 9900"/>
                <a:gd name="T7" fmla="*/ 1786 h 8115"/>
                <a:gd name="T8" fmla="*/ 3896 w 9900"/>
                <a:gd name="T9" fmla="*/ 1623 h 8115"/>
                <a:gd name="T10" fmla="*/ 5194 w 9900"/>
                <a:gd name="T11" fmla="*/ 8115 h 8115"/>
                <a:gd name="T12" fmla="*/ 4869 w 9900"/>
                <a:gd name="T13" fmla="*/ 6655 h 8115"/>
                <a:gd name="T14" fmla="*/ 5032 w 9900"/>
                <a:gd name="T15" fmla="*/ 5681 h 8115"/>
                <a:gd name="T16" fmla="*/ 4382 w 9900"/>
                <a:gd name="T17" fmla="*/ 4869 h 8115"/>
                <a:gd name="T18" fmla="*/ 5194 w 9900"/>
                <a:gd name="T19" fmla="*/ 3571 h 8115"/>
                <a:gd name="T20" fmla="*/ 5194 w 9900"/>
                <a:gd name="T21" fmla="*/ 2759 h 8115"/>
                <a:gd name="T22" fmla="*/ 4382 w 9900"/>
                <a:gd name="T23" fmla="*/ 1786 h 8115"/>
                <a:gd name="T24" fmla="*/ 5032 w 9900"/>
                <a:gd name="T25" fmla="*/ 974 h 8115"/>
                <a:gd name="T26" fmla="*/ 4869 w 9900"/>
                <a:gd name="T27" fmla="*/ 0 h 8115"/>
                <a:gd name="T28" fmla="*/ 8116 w 9900"/>
                <a:gd name="T29" fmla="*/ 1298 h 8115"/>
                <a:gd name="T30" fmla="*/ 7953 w 9900"/>
                <a:gd name="T31" fmla="*/ 487 h 8115"/>
                <a:gd name="T32" fmla="*/ 7791 w 9900"/>
                <a:gd name="T33" fmla="*/ 5519 h 8115"/>
                <a:gd name="T34" fmla="*/ 7628 w 9900"/>
                <a:gd name="T35" fmla="*/ 3896 h 8115"/>
                <a:gd name="T36" fmla="*/ 7141 w 9900"/>
                <a:gd name="T37" fmla="*/ 1137 h 8115"/>
                <a:gd name="T38" fmla="*/ 7141 w 9900"/>
                <a:gd name="T39" fmla="*/ 4869 h 8115"/>
                <a:gd name="T40" fmla="*/ 6979 w 9900"/>
                <a:gd name="T41" fmla="*/ 812 h 8115"/>
                <a:gd name="T42" fmla="*/ 6816 w 9900"/>
                <a:gd name="T43" fmla="*/ 4869 h 8115"/>
                <a:gd name="T44" fmla="*/ 6655 w 9900"/>
                <a:gd name="T45" fmla="*/ 6006 h 8115"/>
                <a:gd name="T46" fmla="*/ 6492 w 9900"/>
                <a:gd name="T47" fmla="*/ 487 h 8115"/>
                <a:gd name="T48" fmla="*/ 6167 w 9900"/>
                <a:gd name="T49" fmla="*/ 1786 h 8115"/>
                <a:gd name="T50" fmla="*/ 6492 w 9900"/>
                <a:gd name="T51" fmla="*/ 4545 h 8115"/>
                <a:gd name="T52" fmla="*/ 6167 w 9900"/>
                <a:gd name="T53" fmla="*/ 5843 h 8115"/>
                <a:gd name="T54" fmla="*/ 6006 w 9900"/>
                <a:gd name="T55" fmla="*/ 163 h 8115"/>
                <a:gd name="T56" fmla="*/ 5843 w 9900"/>
                <a:gd name="T57" fmla="*/ 2598 h 8115"/>
                <a:gd name="T58" fmla="*/ 5681 w 9900"/>
                <a:gd name="T59" fmla="*/ 1786 h 8115"/>
                <a:gd name="T60" fmla="*/ 5843 w 9900"/>
                <a:gd name="T61" fmla="*/ 4382 h 8115"/>
                <a:gd name="T62" fmla="*/ 5518 w 9900"/>
                <a:gd name="T63" fmla="*/ 5681 h 8115"/>
                <a:gd name="T64" fmla="*/ 5032 w 9900"/>
                <a:gd name="T65" fmla="*/ 2110 h 8115"/>
                <a:gd name="T66" fmla="*/ 6330 w 9900"/>
                <a:gd name="T67" fmla="*/ 7790 h 8115"/>
                <a:gd name="T68" fmla="*/ 4057 w 9900"/>
                <a:gd name="T69" fmla="*/ 0 h 8115"/>
                <a:gd name="T70" fmla="*/ 3733 w 9900"/>
                <a:gd name="T71" fmla="*/ 649 h 8115"/>
                <a:gd name="T72" fmla="*/ 3896 w 9900"/>
                <a:gd name="T73" fmla="*/ 1461 h 8115"/>
                <a:gd name="T74" fmla="*/ 3896 w 9900"/>
                <a:gd name="T75" fmla="*/ 1947 h 8115"/>
                <a:gd name="T76" fmla="*/ 4382 w 9900"/>
                <a:gd name="T77" fmla="*/ 2435 h 8115"/>
                <a:gd name="T78" fmla="*/ 649 w 9900"/>
                <a:gd name="T79" fmla="*/ 2273 h 8115"/>
                <a:gd name="T80" fmla="*/ 4220 w 9900"/>
                <a:gd name="T81" fmla="*/ 3733 h 8115"/>
                <a:gd name="T82" fmla="*/ 2759 w 9900"/>
                <a:gd name="T83" fmla="*/ 2922 h 8115"/>
                <a:gd name="T84" fmla="*/ 2597 w 9900"/>
                <a:gd name="T85" fmla="*/ 3571 h 8115"/>
                <a:gd name="T86" fmla="*/ 3246 w 9900"/>
                <a:gd name="T87" fmla="*/ 4220 h 8115"/>
                <a:gd name="T88" fmla="*/ 2922 w 9900"/>
                <a:gd name="T89" fmla="*/ 3408 h 8115"/>
                <a:gd name="T90" fmla="*/ 2110 w 9900"/>
                <a:gd name="T91" fmla="*/ 2598 h 8115"/>
                <a:gd name="T92" fmla="*/ 1948 w 9900"/>
                <a:gd name="T93" fmla="*/ 3408 h 8115"/>
                <a:gd name="T94" fmla="*/ 2110 w 9900"/>
                <a:gd name="T95" fmla="*/ 4058 h 8115"/>
                <a:gd name="T96" fmla="*/ 1948 w 9900"/>
                <a:gd name="T97" fmla="*/ 4545 h 8115"/>
                <a:gd name="T98" fmla="*/ 2273 w 9900"/>
                <a:gd name="T99" fmla="*/ 5031 h 8115"/>
                <a:gd name="T100" fmla="*/ 3733 w 9900"/>
                <a:gd name="T101" fmla="*/ 5843 h 8115"/>
                <a:gd name="T102" fmla="*/ 3571 w 9900"/>
                <a:gd name="T103" fmla="*/ 5681 h 8115"/>
                <a:gd name="T104" fmla="*/ 3571 w 9900"/>
                <a:gd name="T105" fmla="*/ 6006 h 8115"/>
                <a:gd name="T106" fmla="*/ 4220 w 9900"/>
                <a:gd name="T107" fmla="*/ 6817 h 8115"/>
                <a:gd name="T108" fmla="*/ 4057 w 9900"/>
                <a:gd name="T109" fmla="*/ 5519 h 8115"/>
                <a:gd name="T110" fmla="*/ 3246 w 9900"/>
                <a:gd name="T111" fmla="*/ 5194 h 8115"/>
                <a:gd name="T112" fmla="*/ 2922 w 9900"/>
                <a:gd name="T113" fmla="*/ 5843 h 8115"/>
                <a:gd name="T114" fmla="*/ 3408 w 9900"/>
                <a:gd name="T115" fmla="*/ 6492 h 8115"/>
                <a:gd name="T116" fmla="*/ 2922 w 9900"/>
                <a:gd name="T117" fmla="*/ 7141 h 8115"/>
                <a:gd name="T118" fmla="*/ 3896 w 9900"/>
                <a:gd name="T119" fmla="*/ 7629 h 8115"/>
                <a:gd name="T120" fmla="*/ 0 w 9900"/>
                <a:gd name="T121" fmla="*/ 7629 h 8115"/>
                <a:gd name="T122" fmla="*/ 4707 w 9900"/>
                <a:gd name="T123" fmla="*/ 7790 h 8115"/>
                <a:gd name="T124" fmla="*/ 1136 w 9900"/>
                <a:gd name="T125" fmla="*/ 7953 h 8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00" h="8115">
                  <a:moveTo>
                    <a:pt x="4220" y="487"/>
                  </a:moveTo>
                  <a:lnTo>
                    <a:pt x="4220" y="649"/>
                  </a:lnTo>
                  <a:lnTo>
                    <a:pt x="4057" y="649"/>
                  </a:lnTo>
                  <a:lnTo>
                    <a:pt x="4057" y="487"/>
                  </a:lnTo>
                  <a:lnTo>
                    <a:pt x="4220" y="487"/>
                  </a:lnTo>
                  <a:close/>
                  <a:moveTo>
                    <a:pt x="3896" y="487"/>
                  </a:moveTo>
                  <a:lnTo>
                    <a:pt x="3733" y="487"/>
                  </a:lnTo>
                  <a:lnTo>
                    <a:pt x="3733" y="649"/>
                  </a:lnTo>
                  <a:lnTo>
                    <a:pt x="3896" y="649"/>
                  </a:lnTo>
                  <a:lnTo>
                    <a:pt x="3896" y="487"/>
                  </a:lnTo>
                  <a:close/>
                  <a:moveTo>
                    <a:pt x="4382" y="1298"/>
                  </a:moveTo>
                  <a:lnTo>
                    <a:pt x="4220" y="1298"/>
                  </a:lnTo>
                  <a:lnTo>
                    <a:pt x="4220" y="1461"/>
                  </a:lnTo>
                  <a:lnTo>
                    <a:pt x="4382" y="1461"/>
                  </a:lnTo>
                  <a:lnTo>
                    <a:pt x="4382" y="1623"/>
                  </a:lnTo>
                  <a:lnTo>
                    <a:pt x="4545" y="1623"/>
                  </a:lnTo>
                  <a:lnTo>
                    <a:pt x="4545" y="1461"/>
                  </a:lnTo>
                  <a:lnTo>
                    <a:pt x="4707" y="1461"/>
                  </a:lnTo>
                  <a:lnTo>
                    <a:pt x="4707" y="1298"/>
                  </a:lnTo>
                  <a:lnTo>
                    <a:pt x="4545" y="1298"/>
                  </a:lnTo>
                  <a:lnTo>
                    <a:pt x="4545" y="1137"/>
                  </a:lnTo>
                  <a:lnTo>
                    <a:pt x="4382" y="1137"/>
                  </a:lnTo>
                  <a:lnTo>
                    <a:pt x="4382" y="1298"/>
                  </a:lnTo>
                  <a:close/>
                  <a:moveTo>
                    <a:pt x="4057" y="1298"/>
                  </a:moveTo>
                  <a:lnTo>
                    <a:pt x="4220" y="1298"/>
                  </a:lnTo>
                  <a:lnTo>
                    <a:pt x="4220" y="1137"/>
                  </a:lnTo>
                  <a:lnTo>
                    <a:pt x="4057" y="1137"/>
                  </a:lnTo>
                  <a:lnTo>
                    <a:pt x="4057" y="1298"/>
                  </a:lnTo>
                  <a:close/>
                  <a:moveTo>
                    <a:pt x="3896" y="1137"/>
                  </a:moveTo>
                  <a:lnTo>
                    <a:pt x="3733" y="1137"/>
                  </a:lnTo>
                  <a:lnTo>
                    <a:pt x="3733" y="1298"/>
                  </a:lnTo>
                  <a:lnTo>
                    <a:pt x="3896" y="1298"/>
                  </a:lnTo>
                  <a:lnTo>
                    <a:pt x="3896" y="1137"/>
                  </a:lnTo>
                  <a:close/>
                  <a:moveTo>
                    <a:pt x="4057" y="1786"/>
                  </a:moveTo>
                  <a:lnTo>
                    <a:pt x="4057" y="1947"/>
                  </a:lnTo>
                  <a:lnTo>
                    <a:pt x="4220" y="1947"/>
                  </a:lnTo>
                  <a:lnTo>
                    <a:pt x="4220" y="1786"/>
                  </a:lnTo>
                  <a:lnTo>
                    <a:pt x="4057" y="1786"/>
                  </a:lnTo>
                  <a:close/>
                  <a:moveTo>
                    <a:pt x="3896" y="1786"/>
                  </a:moveTo>
                  <a:lnTo>
                    <a:pt x="3733" y="1786"/>
                  </a:lnTo>
                  <a:lnTo>
                    <a:pt x="3733" y="1947"/>
                  </a:lnTo>
                  <a:lnTo>
                    <a:pt x="3896" y="1947"/>
                  </a:lnTo>
                  <a:lnTo>
                    <a:pt x="3896" y="1786"/>
                  </a:lnTo>
                  <a:close/>
                  <a:moveTo>
                    <a:pt x="4220" y="325"/>
                  </a:moveTo>
                  <a:lnTo>
                    <a:pt x="4220" y="487"/>
                  </a:lnTo>
                  <a:lnTo>
                    <a:pt x="4382" y="487"/>
                  </a:lnTo>
                  <a:lnTo>
                    <a:pt x="4382" y="325"/>
                  </a:lnTo>
                  <a:lnTo>
                    <a:pt x="4220" y="325"/>
                  </a:lnTo>
                  <a:close/>
                  <a:moveTo>
                    <a:pt x="4057" y="325"/>
                  </a:moveTo>
                  <a:lnTo>
                    <a:pt x="3896" y="325"/>
                  </a:lnTo>
                  <a:lnTo>
                    <a:pt x="3896" y="487"/>
                  </a:lnTo>
                  <a:lnTo>
                    <a:pt x="4057" y="487"/>
                  </a:lnTo>
                  <a:lnTo>
                    <a:pt x="4057" y="325"/>
                  </a:lnTo>
                  <a:close/>
                  <a:moveTo>
                    <a:pt x="3571" y="325"/>
                  </a:moveTo>
                  <a:lnTo>
                    <a:pt x="3571" y="487"/>
                  </a:lnTo>
                  <a:lnTo>
                    <a:pt x="3733" y="487"/>
                  </a:lnTo>
                  <a:lnTo>
                    <a:pt x="3733" y="325"/>
                  </a:lnTo>
                  <a:lnTo>
                    <a:pt x="3571" y="325"/>
                  </a:lnTo>
                  <a:close/>
                  <a:moveTo>
                    <a:pt x="3246" y="487"/>
                  </a:moveTo>
                  <a:lnTo>
                    <a:pt x="3408" y="487"/>
                  </a:lnTo>
                  <a:lnTo>
                    <a:pt x="3408" y="325"/>
                  </a:lnTo>
                  <a:lnTo>
                    <a:pt x="3246" y="325"/>
                  </a:lnTo>
                  <a:lnTo>
                    <a:pt x="3246" y="487"/>
                  </a:lnTo>
                  <a:close/>
                  <a:moveTo>
                    <a:pt x="3084" y="487"/>
                  </a:moveTo>
                  <a:lnTo>
                    <a:pt x="3084" y="325"/>
                  </a:lnTo>
                  <a:lnTo>
                    <a:pt x="2922" y="325"/>
                  </a:lnTo>
                  <a:lnTo>
                    <a:pt x="2922" y="487"/>
                  </a:lnTo>
                  <a:lnTo>
                    <a:pt x="3084" y="487"/>
                  </a:lnTo>
                  <a:close/>
                  <a:moveTo>
                    <a:pt x="2759" y="325"/>
                  </a:moveTo>
                  <a:lnTo>
                    <a:pt x="2597" y="325"/>
                  </a:lnTo>
                  <a:lnTo>
                    <a:pt x="2597" y="487"/>
                  </a:lnTo>
                  <a:lnTo>
                    <a:pt x="2759" y="487"/>
                  </a:lnTo>
                  <a:lnTo>
                    <a:pt x="2759" y="325"/>
                  </a:lnTo>
                  <a:close/>
                  <a:moveTo>
                    <a:pt x="1948" y="487"/>
                  </a:moveTo>
                  <a:lnTo>
                    <a:pt x="2110" y="487"/>
                  </a:lnTo>
                  <a:lnTo>
                    <a:pt x="2110" y="325"/>
                  </a:lnTo>
                  <a:lnTo>
                    <a:pt x="1948" y="325"/>
                  </a:lnTo>
                  <a:lnTo>
                    <a:pt x="1948" y="487"/>
                  </a:lnTo>
                  <a:close/>
                  <a:moveTo>
                    <a:pt x="1299" y="487"/>
                  </a:moveTo>
                  <a:lnTo>
                    <a:pt x="1461" y="487"/>
                  </a:lnTo>
                  <a:lnTo>
                    <a:pt x="1461" y="325"/>
                  </a:lnTo>
                  <a:lnTo>
                    <a:pt x="1299" y="325"/>
                  </a:lnTo>
                  <a:lnTo>
                    <a:pt x="1299" y="487"/>
                  </a:lnTo>
                  <a:close/>
                  <a:moveTo>
                    <a:pt x="649" y="487"/>
                  </a:moveTo>
                  <a:lnTo>
                    <a:pt x="812" y="487"/>
                  </a:lnTo>
                  <a:lnTo>
                    <a:pt x="812" y="325"/>
                  </a:lnTo>
                  <a:lnTo>
                    <a:pt x="649" y="325"/>
                  </a:lnTo>
                  <a:lnTo>
                    <a:pt x="649" y="487"/>
                  </a:lnTo>
                  <a:close/>
                  <a:moveTo>
                    <a:pt x="4220" y="1137"/>
                  </a:moveTo>
                  <a:lnTo>
                    <a:pt x="4382" y="1137"/>
                  </a:lnTo>
                  <a:lnTo>
                    <a:pt x="4382" y="974"/>
                  </a:lnTo>
                  <a:lnTo>
                    <a:pt x="4220" y="974"/>
                  </a:lnTo>
                  <a:lnTo>
                    <a:pt x="4220" y="1137"/>
                  </a:lnTo>
                  <a:close/>
                  <a:moveTo>
                    <a:pt x="4057" y="974"/>
                  </a:moveTo>
                  <a:lnTo>
                    <a:pt x="3896" y="974"/>
                  </a:lnTo>
                  <a:lnTo>
                    <a:pt x="3896" y="1137"/>
                  </a:lnTo>
                  <a:lnTo>
                    <a:pt x="4057" y="1137"/>
                  </a:lnTo>
                  <a:lnTo>
                    <a:pt x="4057" y="974"/>
                  </a:lnTo>
                  <a:close/>
                  <a:moveTo>
                    <a:pt x="3408" y="812"/>
                  </a:moveTo>
                  <a:lnTo>
                    <a:pt x="3408" y="974"/>
                  </a:lnTo>
                  <a:lnTo>
                    <a:pt x="3571" y="974"/>
                  </a:lnTo>
                  <a:lnTo>
                    <a:pt x="3571" y="812"/>
                  </a:lnTo>
                  <a:lnTo>
                    <a:pt x="3408" y="812"/>
                  </a:lnTo>
                  <a:close/>
                  <a:moveTo>
                    <a:pt x="3571" y="974"/>
                  </a:moveTo>
                  <a:lnTo>
                    <a:pt x="3571" y="1137"/>
                  </a:lnTo>
                  <a:lnTo>
                    <a:pt x="3733" y="1137"/>
                  </a:lnTo>
                  <a:lnTo>
                    <a:pt x="3733" y="974"/>
                  </a:lnTo>
                  <a:lnTo>
                    <a:pt x="3571" y="974"/>
                  </a:lnTo>
                  <a:close/>
                  <a:moveTo>
                    <a:pt x="3246" y="1137"/>
                  </a:moveTo>
                  <a:lnTo>
                    <a:pt x="3408" y="1137"/>
                  </a:lnTo>
                  <a:lnTo>
                    <a:pt x="3408" y="974"/>
                  </a:lnTo>
                  <a:lnTo>
                    <a:pt x="3246" y="974"/>
                  </a:lnTo>
                  <a:lnTo>
                    <a:pt x="3246" y="1137"/>
                  </a:lnTo>
                  <a:close/>
                  <a:moveTo>
                    <a:pt x="3084" y="1137"/>
                  </a:moveTo>
                  <a:lnTo>
                    <a:pt x="3084" y="974"/>
                  </a:lnTo>
                  <a:lnTo>
                    <a:pt x="2922" y="974"/>
                  </a:lnTo>
                  <a:lnTo>
                    <a:pt x="2922" y="1137"/>
                  </a:lnTo>
                  <a:lnTo>
                    <a:pt x="3084" y="1137"/>
                  </a:lnTo>
                  <a:close/>
                  <a:moveTo>
                    <a:pt x="2759" y="974"/>
                  </a:moveTo>
                  <a:lnTo>
                    <a:pt x="2597" y="974"/>
                  </a:lnTo>
                  <a:lnTo>
                    <a:pt x="2597" y="1137"/>
                  </a:lnTo>
                  <a:lnTo>
                    <a:pt x="2759" y="1137"/>
                  </a:lnTo>
                  <a:lnTo>
                    <a:pt x="2759" y="974"/>
                  </a:lnTo>
                  <a:close/>
                  <a:moveTo>
                    <a:pt x="2273" y="1137"/>
                  </a:moveTo>
                  <a:lnTo>
                    <a:pt x="2435" y="1137"/>
                  </a:lnTo>
                  <a:lnTo>
                    <a:pt x="2435" y="974"/>
                  </a:lnTo>
                  <a:lnTo>
                    <a:pt x="2273" y="974"/>
                  </a:lnTo>
                  <a:lnTo>
                    <a:pt x="2273" y="1137"/>
                  </a:lnTo>
                  <a:close/>
                  <a:moveTo>
                    <a:pt x="1948" y="1137"/>
                  </a:moveTo>
                  <a:lnTo>
                    <a:pt x="2110" y="1137"/>
                  </a:lnTo>
                  <a:lnTo>
                    <a:pt x="2110" y="974"/>
                  </a:lnTo>
                  <a:lnTo>
                    <a:pt x="1948" y="974"/>
                  </a:lnTo>
                  <a:lnTo>
                    <a:pt x="1948" y="1137"/>
                  </a:lnTo>
                  <a:close/>
                  <a:moveTo>
                    <a:pt x="1299" y="1137"/>
                  </a:moveTo>
                  <a:lnTo>
                    <a:pt x="1461" y="1137"/>
                  </a:lnTo>
                  <a:lnTo>
                    <a:pt x="1461" y="974"/>
                  </a:lnTo>
                  <a:lnTo>
                    <a:pt x="1299" y="974"/>
                  </a:lnTo>
                  <a:lnTo>
                    <a:pt x="1299" y="1137"/>
                  </a:lnTo>
                  <a:close/>
                  <a:moveTo>
                    <a:pt x="649" y="1137"/>
                  </a:moveTo>
                  <a:lnTo>
                    <a:pt x="812" y="1137"/>
                  </a:lnTo>
                  <a:lnTo>
                    <a:pt x="812" y="974"/>
                  </a:lnTo>
                  <a:lnTo>
                    <a:pt x="649" y="974"/>
                  </a:lnTo>
                  <a:lnTo>
                    <a:pt x="649" y="1137"/>
                  </a:lnTo>
                  <a:close/>
                  <a:moveTo>
                    <a:pt x="0" y="1137"/>
                  </a:moveTo>
                  <a:lnTo>
                    <a:pt x="163" y="1137"/>
                  </a:lnTo>
                  <a:lnTo>
                    <a:pt x="163" y="974"/>
                  </a:lnTo>
                  <a:lnTo>
                    <a:pt x="0" y="974"/>
                  </a:lnTo>
                  <a:lnTo>
                    <a:pt x="0" y="1137"/>
                  </a:lnTo>
                  <a:close/>
                  <a:moveTo>
                    <a:pt x="4220" y="1623"/>
                  </a:moveTo>
                  <a:lnTo>
                    <a:pt x="4220" y="1786"/>
                  </a:lnTo>
                  <a:lnTo>
                    <a:pt x="4382" y="1786"/>
                  </a:lnTo>
                  <a:lnTo>
                    <a:pt x="4382" y="1623"/>
                  </a:lnTo>
                  <a:lnTo>
                    <a:pt x="4220" y="1623"/>
                  </a:lnTo>
                  <a:close/>
                  <a:moveTo>
                    <a:pt x="4057" y="1623"/>
                  </a:moveTo>
                  <a:lnTo>
                    <a:pt x="3896" y="1623"/>
                  </a:lnTo>
                  <a:lnTo>
                    <a:pt x="3896" y="1786"/>
                  </a:lnTo>
                  <a:lnTo>
                    <a:pt x="4057" y="1786"/>
                  </a:lnTo>
                  <a:lnTo>
                    <a:pt x="4057" y="1623"/>
                  </a:lnTo>
                  <a:close/>
                  <a:moveTo>
                    <a:pt x="3571" y="1623"/>
                  </a:moveTo>
                  <a:lnTo>
                    <a:pt x="3571" y="1786"/>
                  </a:lnTo>
                  <a:lnTo>
                    <a:pt x="3733" y="1786"/>
                  </a:lnTo>
                  <a:lnTo>
                    <a:pt x="3733" y="1623"/>
                  </a:lnTo>
                  <a:lnTo>
                    <a:pt x="3571" y="1623"/>
                  </a:lnTo>
                  <a:close/>
                  <a:moveTo>
                    <a:pt x="3246" y="1786"/>
                  </a:moveTo>
                  <a:lnTo>
                    <a:pt x="3408" y="1786"/>
                  </a:lnTo>
                  <a:lnTo>
                    <a:pt x="3408" y="1623"/>
                  </a:lnTo>
                  <a:lnTo>
                    <a:pt x="3246" y="1623"/>
                  </a:lnTo>
                  <a:lnTo>
                    <a:pt x="3246" y="1786"/>
                  </a:lnTo>
                  <a:close/>
                  <a:moveTo>
                    <a:pt x="3084" y="1786"/>
                  </a:moveTo>
                  <a:lnTo>
                    <a:pt x="3084" y="1623"/>
                  </a:lnTo>
                  <a:lnTo>
                    <a:pt x="2922" y="1623"/>
                  </a:lnTo>
                  <a:lnTo>
                    <a:pt x="2922" y="1786"/>
                  </a:lnTo>
                  <a:lnTo>
                    <a:pt x="3084" y="1786"/>
                  </a:lnTo>
                  <a:close/>
                  <a:moveTo>
                    <a:pt x="2759" y="1623"/>
                  </a:moveTo>
                  <a:lnTo>
                    <a:pt x="2597" y="1623"/>
                  </a:lnTo>
                  <a:lnTo>
                    <a:pt x="2597" y="1786"/>
                  </a:lnTo>
                  <a:lnTo>
                    <a:pt x="2759" y="1786"/>
                  </a:lnTo>
                  <a:lnTo>
                    <a:pt x="2759" y="1623"/>
                  </a:lnTo>
                  <a:close/>
                  <a:moveTo>
                    <a:pt x="1948" y="1786"/>
                  </a:moveTo>
                  <a:lnTo>
                    <a:pt x="2110" y="1786"/>
                  </a:lnTo>
                  <a:lnTo>
                    <a:pt x="2110" y="1623"/>
                  </a:lnTo>
                  <a:lnTo>
                    <a:pt x="1948" y="1623"/>
                  </a:lnTo>
                  <a:lnTo>
                    <a:pt x="1948" y="1786"/>
                  </a:lnTo>
                  <a:close/>
                  <a:moveTo>
                    <a:pt x="1299" y="1786"/>
                  </a:moveTo>
                  <a:lnTo>
                    <a:pt x="1461" y="1786"/>
                  </a:lnTo>
                  <a:lnTo>
                    <a:pt x="1461" y="1623"/>
                  </a:lnTo>
                  <a:lnTo>
                    <a:pt x="1299" y="1623"/>
                  </a:lnTo>
                  <a:lnTo>
                    <a:pt x="1299" y="1786"/>
                  </a:lnTo>
                  <a:close/>
                  <a:moveTo>
                    <a:pt x="649" y="1786"/>
                  </a:moveTo>
                  <a:lnTo>
                    <a:pt x="812" y="1786"/>
                  </a:lnTo>
                  <a:lnTo>
                    <a:pt x="812" y="1623"/>
                  </a:lnTo>
                  <a:lnTo>
                    <a:pt x="649" y="1623"/>
                  </a:lnTo>
                  <a:lnTo>
                    <a:pt x="649" y="1786"/>
                  </a:lnTo>
                  <a:close/>
                  <a:moveTo>
                    <a:pt x="4382" y="325"/>
                  </a:moveTo>
                  <a:lnTo>
                    <a:pt x="4545" y="325"/>
                  </a:lnTo>
                  <a:lnTo>
                    <a:pt x="4545" y="163"/>
                  </a:lnTo>
                  <a:lnTo>
                    <a:pt x="4707" y="163"/>
                  </a:lnTo>
                  <a:lnTo>
                    <a:pt x="4707" y="0"/>
                  </a:lnTo>
                  <a:lnTo>
                    <a:pt x="4220" y="0"/>
                  </a:lnTo>
                  <a:lnTo>
                    <a:pt x="4220" y="163"/>
                  </a:lnTo>
                  <a:lnTo>
                    <a:pt x="4382" y="163"/>
                  </a:lnTo>
                  <a:lnTo>
                    <a:pt x="4382" y="325"/>
                  </a:lnTo>
                  <a:close/>
                  <a:moveTo>
                    <a:pt x="4220" y="163"/>
                  </a:moveTo>
                  <a:lnTo>
                    <a:pt x="4057" y="163"/>
                  </a:lnTo>
                  <a:lnTo>
                    <a:pt x="4057" y="325"/>
                  </a:lnTo>
                  <a:lnTo>
                    <a:pt x="4220" y="325"/>
                  </a:lnTo>
                  <a:lnTo>
                    <a:pt x="4220" y="163"/>
                  </a:lnTo>
                  <a:close/>
                  <a:moveTo>
                    <a:pt x="3408" y="163"/>
                  </a:moveTo>
                  <a:lnTo>
                    <a:pt x="3408" y="325"/>
                  </a:lnTo>
                  <a:lnTo>
                    <a:pt x="3571" y="325"/>
                  </a:lnTo>
                  <a:lnTo>
                    <a:pt x="3571" y="163"/>
                  </a:lnTo>
                  <a:lnTo>
                    <a:pt x="3408" y="163"/>
                  </a:lnTo>
                  <a:close/>
                  <a:moveTo>
                    <a:pt x="2922" y="163"/>
                  </a:moveTo>
                  <a:lnTo>
                    <a:pt x="2759" y="163"/>
                  </a:lnTo>
                  <a:lnTo>
                    <a:pt x="2759" y="325"/>
                  </a:lnTo>
                  <a:lnTo>
                    <a:pt x="2922" y="325"/>
                  </a:lnTo>
                  <a:lnTo>
                    <a:pt x="2922" y="163"/>
                  </a:lnTo>
                  <a:close/>
                  <a:moveTo>
                    <a:pt x="4057" y="974"/>
                  </a:moveTo>
                  <a:lnTo>
                    <a:pt x="4220" y="974"/>
                  </a:lnTo>
                  <a:lnTo>
                    <a:pt x="4220" y="812"/>
                  </a:lnTo>
                  <a:lnTo>
                    <a:pt x="4057" y="812"/>
                  </a:lnTo>
                  <a:lnTo>
                    <a:pt x="4057" y="974"/>
                  </a:lnTo>
                  <a:close/>
                  <a:moveTo>
                    <a:pt x="2922" y="812"/>
                  </a:moveTo>
                  <a:lnTo>
                    <a:pt x="2759" y="812"/>
                  </a:lnTo>
                  <a:lnTo>
                    <a:pt x="2759" y="974"/>
                  </a:lnTo>
                  <a:lnTo>
                    <a:pt x="2922" y="974"/>
                  </a:lnTo>
                  <a:lnTo>
                    <a:pt x="2922" y="812"/>
                  </a:lnTo>
                  <a:close/>
                  <a:moveTo>
                    <a:pt x="4057" y="1623"/>
                  </a:moveTo>
                  <a:lnTo>
                    <a:pt x="4220" y="1623"/>
                  </a:lnTo>
                  <a:lnTo>
                    <a:pt x="4220" y="1461"/>
                  </a:lnTo>
                  <a:lnTo>
                    <a:pt x="4057" y="1461"/>
                  </a:lnTo>
                  <a:lnTo>
                    <a:pt x="4057" y="1623"/>
                  </a:lnTo>
                  <a:close/>
                  <a:moveTo>
                    <a:pt x="3733" y="1461"/>
                  </a:moveTo>
                  <a:lnTo>
                    <a:pt x="3733" y="1623"/>
                  </a:lnTo>
                  <a:lnTo>
                    <a:pt x="3896" y="1623"/>
                  </a:lnTo>
                  <a:lnTo>
                    <a:pt x="3896" y="1461"/>
                  </a:lnTo>
                  <a:lnTo>
                    <a:pt x="3733" y="1461"/>
                  </a:lnTo>
                  <a:close/>
                  <a:moveTo>
                    <a:pt x="3408" y="1461"/>
                  </a:moveTo>
                  <a:lnTo>
                    <a:pt x="3408" y="1623"/>
                  </a:lnTo>
                  <a:lnTo>
                    <a:pt x="3571" y="1623"/>
                  </a:lnTo>
                  <a:lnTo>
                    <a:pt x="3571" y="1461"/>
                  </a:lnTo>
                  <a:lnTo>
                    <a:pt x="3408" y="1461"/>
                  </a:lnTo>
                  <a:close/>
                  <a:moveTo>
                    <a:pt x="2922" y="1461"/>
                  </a:moveTo>
                  <a:lnTo>
                    <a:pt x="2759" y="1461"/>
                  </a:lnTo>
                  <a:lnTo>
                    <a:pt x="2759" y="1623"/>
                  </a:lnTo>
                  <a:lnTo>
                    <a:pt x="2922" y="1623"/>
                  </a:lnTo>
                  <a:lnTo>
                    <a:pt x="2922" y="1461"/>
                  </a:lnTo>
                  <a:close/>
                  <a:moveTo>
                    <a:pt x="4057" y="5194"/>
                  </a:moveTo>
                  <a:lnTo>
                    <a:pt x="4220" y="5194"/>
                  </a:lnTo>
                  <a:lnTo>
                    <a:pt x="4220" y="5031"/>
                  </a:lnTo>
                  <a:lnTo>
                    <a:pt x="4057" y="5031"/>
                  </a:lnTo>
                  <a:lnTo>
                    <a:pt x="4057" y="5194"/>
                  </a:lnTo>
                  <a:close/>
                  <a:moveTo>
                    <a:pt x="9900" y="0"/>
                  </a:moveTo>
                  <a:lnTo>
                    <a:pt x="9900" y="8115"/>
                  </a:lnTo>
                  <a:lnTo>
                    <a:pt x="7953" y="8115"/>
                  </a:lnTo>
                  <a:lnTo>
                    <a:pt x="7953" y="7953"/>
                  </a:lnTo>
                  <a:lnTo>
                    <a:pt x="7791" y="7953"/>
                  </a:lnTo>
                  <a:lnTo>
                    <a:pt x="7791" y="8115"/>
                  </a:lnTo>
                  <a:lnTo>
                    <a:pt x="7304" y="8115"/>
                  </a:lnTo>
                  <a:lnTo>
                    <a:pt x="7304" y="7953"/>
                  </a:lnTo>
                  <a:lnTo>
                    <a:pt x="7141" y="7953"/>
                  </a:lnTo>
                  <a:lnTo>
                    <a:pt x="7141" y="8115"/>
                  </a:lnTo>
                  <a:lnTo>
                    <a:pt x="6655" y="8115"/>
                  </a:lnTo>
                  <a:lnTo>
                    <a:pt x="6655" y="7953"/>
                  </a:lnTo>
                  <a:lnTo>
                    <a:pt x="6492" y="7953"/>
                  </a:lnTo>
                  <a:lnTo>
                    <a:pt x="6492" y="8115"/>
                  </a:lnTo>
                  <a:lnTo>
                    <a:pt x="6330" y="8115"/>
                  </a:lnTo>
                  <a:lnTo>
                    <a:pt x="6330" y="7953"/>
                  </a:lnTo>
                  <a:lnTo>
                    <a:pt x="6167" y="7953"/>
                  </a:lnTo>
                  <a:lnTo>
                    <a:pt x="6167" y="8115"/>
                  </a:lnTo>
                  <a:lnTo>
                    <a:pt x="6006" y="8115"/>
                  </a:lnTo>
                  <a:lnTo>
                    <a:pt x="6006" y="7953"/>
                  </a:lnTo>
                  <a:lnTo>
                    <a:pt x="5843" y="7953"/>
                  </a:lnTo>
                  <a:lnTo>
                    <a:pt x="5843" y="8115"/>
                  </a:lnTo>
                  <a:lnTo>
                    <a:pt x="5681" y="8115"/>
                  </a:lnTo>
                  <a:lnTo>
                    <a:pt x="5681" y="7953"/>
                  </a:lnTo>
                  <a:lnTo>
                    <a:pt x="5518" y="7953"/>
                  </a:lnTo>
                  <a:lnTo>
                    <a:pt x="5518" y="8115"/>
                  </a:lnTo>
                  <a:lnTo>
                    <a:pt x="5357" y="8115"/>
                  </a:lnTo>
                  <a:lnTo>
                    <a:pt x="5357" y="7953"/>
                  </a:lnTo>
                  <a:lnTo>
                    <a:pt x="5194" y="7953"/>
                  </a:lnTo>
                  <a:lnTo>
                    <a:pt x="5194" y="8115"/>
                  </a:lnTo>
                  <a:lnTo>
                    <a:pt x="5032" y="8115"/>
                  </a:lnTo>
                  <a:lnTo>
                    <a:pt x="5032" y="7953"/>
                  </a:lnTo>
                  <a:lnTo>
                    <a:pt x="4869" y="7953"/>
                  </a:lnTo>
                  <a:lnTo>
                    <a:pt x="4869" y="7790"/>
                  </a:lnTo>
                  <a:lnTo>
                    <a:pt x="4707" y="7790"/>
                  </a:lnTo>
                  <a:lnTo>
                    <a:pt x="4707" y="7629"/>
                  </a:lnTo>
                  <a:lnTo>
                    <a:pt x="4545" y="7629"/>
                  </a:lnTo>
                  <a:lnTo>
                    <a:pt x="4545" y="7466"/>
                  </a:lnTo>
                  <a:lnTo>
                    <a:pt x="4707" y="7466"/>
                  </a:lnTo>
                  <a:lnTo>
                    <a:pt x="4707" y="7304"/>
                  </a:lnTo>
                  <a:lnTo>
                    <a:pt x="4545" y="7304"/>
                  </a:lnTo>
                  <a:lnTo>
                    <a:pt x="4545" y="7466"/>
                  </a:lnTo>
                  <a:lnTo>
                    <a:pt x="4382" y="7466"/>
                  </a:lnTo>
                  <a:lnTo>
                    <a:pt x="4382" y="7304"/>
                  </a:lnTo>
                  <a:lnTo>
                    <a:pt x="4220" y="7304"/>
                  </a:lnTo>
                  <a:lnTo>
                    <a:pt x="4220" y="7141"/>
                  </a:lnTo>
                  <a:lnTo>
                    <a:pt x="4382" y="7141"/>
                  </a:lnTo>
                  <a:lnTo>
                    <a:pt x="4382" y="6980"/>
                  </a:lnTo>
                  <a:lnTo>
                    <a:pt x="4545" y="6980"/>
                  </a:lnTo>
                  <a:lnTo>
                    <a:pt x="4545" y="7141"/>
                  </a:lnTo>
                  <a:lnTo>
                    <a:pt x="4707" y="7141"/>
                  </a:lnTo>
                  <a:lnTo>
                    <a:pt x="4707" y="6980"/>
                  </a:lnTo>
                  <a:lnTo>
                    <a:pt x="4545" y="6980"/>
                  </a:lnTo>
                  <a:lnTo>
                    <a:pt x="4545" y="6817"/>
                  </a:lnTo>
                  <a:lnTo>
                    <a:pt x="4707" y="6817"/>
                  </a:lnTo>
                  <a:lnTo>
                    <a:pt x="4707" y="6655"/>
                  </a:lnTo>
                  <a:lnTo>
                    <a:pt x="4869" y="6655"/>
                  </a:lnTo>
                  <a:lnTo>
                    <a:pt x="4869" y="6817"/>
                  </a:lnTo>
                  <a:lnTo>
                    <a:pt x="5032" y="6817"/>
                  </a:lnTo>
                  <a:lnTo>
                    <a:pt x="5032" y="6980"/>
                  </a:lnTo>
                  <a:lnTo>
                    <a:pt x="4869" y="6980"/>
                  </a:lnTo>
                  <a:lnTo>
                    <a:pt x="4869" y="7141"/>
                  </a:lnTo>
                  <a:lnTo>
                    <a:pt x="5032" y="7141"/>
                  </a:lnTo>
                  <a:lnTo>
                    <a:pt x="5032" y="6980"/>
                  </a:lnTo>
                  <a:lnTo>
                    <a:pt x="5194" y="6980"/>
                  </a:lnTo>
                  <a:lnTo>
                    <a:pt x="5194" y="7141"/>
                  </a:lnTo>
                  <a:lnTo>
                    <a:pt x="5357" y="7141"/>
                  </a:lnTo>
                  <a:lnTo>
                    <a:pt x="5357" y="6980"/>
                  </a:lnTo>
                  <a:lnTo>
                    <a:pt x="5194" y="6980"/>
                  </a:lnTo>
                  <a:lnTo>
                    <a:pt x="5194" y="6817"/>
                  </a:lnTo>
                  <a:lnTo>
                    <a:pt x="5357" y="6817"/>
                  </a:lnTo>
                  <a:lnTo>
                    <a:pt x="5357" y="6655"/>
                  </a:lnTo>
                  <a:lnTo>
                    <a:pt x="5194" y="6655"/>
                  </a:lnTo>
                  <a:lnTo>
                    <a:pt x="5194" y="6817"/>
                  </a:lnTo>
                  <a:lnTo>
                    <a:pt x="5032" y="6817"/>
                  </a:lnTo>
                  <a:lnTo>
                    <a:pt x="5032" y="6655"/>
                  </a:lnTo>
                  <a:lnTo>
                    <a:pt x="4869" y="6655"/>
                  </a:lnTo>
                  <a:lnTo>
                    <a:pt x="4869" y="6492"/>
                  </a:lnTo>
                  <a:lnTo>
                    <a:pt x="5032" y="6492"/>
                  </a:lnTo>
                  <a:lnTo>
                    <a:pt x="5032" y="6331"/>
                  </a:lnTo>
                  <a:lnTo>
                    <a:pt x="5194" y="6331"/>
                  </a:lnTo>
                  <a:lnTo>
                    <a:pt x="5194" y="6492"/>
                  </a:lnTo>
                  <a:lnTo>
                    <a:pt x="5357" y="6492"/>
                  </a:lnTo>
                  <a:lnTo>
                    <a:pt x="5357" y="6331"/>
                  </a:lnTo>
                  <a:lnTo>
                    <a:pt x="5194" y="6331"/>
                  </a:lnTo>
                  <a:lnTo>
                    <a:pt x="5194" y="6168"/>
                  </a:lnTo>
                  <a:lnTo>
                    <a:pt x="5357" y="6168"/>
                  </a:lnTo>
                  <a:lnTo>
                    <a:pt x="5357" y="6006"/>
                  </a:lnTo>
                  <a:lnTo>
                    <a:pt x="5194" y="6006"/>
                  </a:lnTo>
                  <a:lnTo>
                    <a:pt x="5194" y="6168"/>
                  </a:lnTo>
                  <a:lnTo>
                    <a:pt x="5032" y="6168"/>
                  </a:lnTo>
                  <a:lnTo>
                    <a:pt x="5032" y="6006"/>
                  </a:lnTo>
                  <a:lnTo>
                    <a:pt x="4869" y="6006"/>
                  </a:lnTo>
                  <a:lnTo>
                    <a:pt x="4869" y="6168"/>
                  </a:lnTo>
                  <a:lnTo>
                    <a:pt x="5032" y="6168"/>
                  </a:lnTo>
                  <a:lnTo>
                    <a:pt x="5032" y="6331"/>
                  </a:lnTo>
                  <a:lnTo>
                    <a:pt x="4869" y="6331"/>
                  </a:lnTo>
                  <a:lnTo>
                    <a:pt x="4869" y="6492"/>
                  </a:lnTo>
                  <a:lnTo>
                    <a:pt x="4707" y="6492"/>
                  </a:lnTo>
                  <a:lnTo>
                    <a:pt x="4707" y="6331"/>
                  </a:lnTo>
                  <a:lnTo>
                    <a:pt x="4545" y="6331"/>
                  </a:lnTo>
                  <a:lnTo>
                    <a:pt x="4545" y="6168"/>
                  </a:lnTo>
                  <a:lnTo>
                    <a:pt x="4707" y="6168"/>
                  </a:lnTo>
                  <a:lnTo>
                    <a:pt x="4707" y="6006"/>
                  </a:lnTo>
                  <a:lnTo>
                    <a:pt x="4545" y="6006"/>
                  </a:lnTo>
                  <a:lnTo>
                    <a:pt x="4545" y="6168"/>
                  </a:lnTo>
                  <a:lnTo>
                    <a:pt x="4382" y="6168"/>
                  </a:lnTo>
                  <a:lnTo>
                    <a:pt x="4382" y="6006"/>
                  </a:lnTo>
                  <a:lnTo>
                    <a:pt x="4220" y="6006"/>
                  </a:lnTo>
                  <a:lnTo>
                    <a:pt x="4220" y="5843"/>
                  </a:lnTo>
                  <a:lnTo>
                    <a:pt x="4382" y="5843"/>
                  </a:lnTo>
                  <a:lnTo>
                    <a:pt x="4382" y="5681"/>
                  </a:lnTo>
                  <a:lnTo>
                    <a:pt x="4545" y="5681"/>
                  </a:lnTo>
                  <a:lnTo>
                    <a:pt x="4545" y="5843"/>
                  </a:lnTo>
                  <a:lnTo>
                    <a:pt x="4707" y="5843"/>
                  </a:lnTo>
                  <a:lnTo>
                    <a:pt x="4707" y="5681"/>
                  </a:lnTo>
                  <a:lnTo>
                    <a:pt x="4545" y="5681"/>
                  </a:lnTo>
                  <a:lnTo>
                    <a:pt x="4545" y="5519"/>
                  </a:lnTo>
                  <a:lnTo>
                    <a:pt x="4707" y="5519"/>
                  </a:lnTo>
                  <a:lnTo>
                    <a:pt x="4707" y="5357"/>
                  </a:lnTo>
                  <a:lnTo>
                    <a:pt x="4869" y="5357"/>
                  </a:lnTo>
                  <a:lnTo>
                    <a:pt x="4869" y="5519"/>
                  </a:lnTo>
                  <a:lnTo>
                    <a:pt x="5032" y="5519"/>
                  </a:lnTo>
                  <a:lnTo>
                    <a:pt x="5032" y="5681"/>
                  </a:lnTo>
                  <a:lnTo>
                    <a:pt x="4869" y="5681"/>
                  </a:lnTo>
                  <a:lnTo>
                    <a:pt x="4869" y="5843"/>
                  </a:lnTo>
                  <a:lnTo>
                    <a:pt x="5032" y="5843"/>
                  </a:lnTo>
                  <a:lnTo>
                    <a:pt x="5032" y="5681"/>
                  </a:lnTo>
                  <a:lnTo>
                    <a:pt x="5194" y="5681"/>
                  </a:lnTo>
                  <a:lnTo>
                    <a:pt x="5194" y="5843"/>
                  </a:lnTo>
                  <a:lnTo>
                    <a:pt x="5357" y="5843"/>
                  </a:lnTo>
                  <a:lnTo>
                    <a:pt x="5357" y="5681"/>
                  </a:lnTo>
                  <a:lnTo>
                    <a:pt x="5194" y="5681"/>
                  </a:lnTo>
                  <a:lnTo>
                    <a:pt x="5194" y="5519"/>
                  </a:lnTo>
                  <a:lnTo>
                    <a:pt x="5357" y="5519"/>
                  </a:lnTo>
                  <a:lnTo>
                    <a:pt x="5357" y="5357"/>
                  </a:lnTo>
                  <a:lnTo>
                    <a:pt x="5194" y="5357"/>
                  </a:lnTo>
                  <a:lnTo>
                    <a:pt x="5194" y="5519"/>
                  </a:lnTo>
                  <a:lnTo>
                    <a:pt x="5032" y="5519"/>
                  </a:lnTo>
                  <a:lnTo>
                    <a:pt x="5032" y="5357"/>
                  </a:lnTo>
                  <a:lnTo>
                    <a:pt x="4869" y="5357"/>
                  </a:lnTo>
                  <a:lnTo>
                    <a:pt x="4869" y="5194"/>
                  </a:lnTo>
                  <a:lnTo>
                    <a:pt x="5032" y="5194"/>
                  </a:lnTo>
                  <a:lnTo>
                    <a:pt x="5032" y="5031"/>
                  </a:lnTo>
                  <a:lnTo>
                    <a:pt x="5194" y="5031"/>
                  </a:lnTo>
                  <a:lnTo>
                    <a:pt x="5194" y="5194"/>
                  </a:lnTo>
                  <a:lnTo>
                    <a:pt x="5357" y="5194"/>
                  </a:lnTo>
                  <a:lnTo>
                    <a:pt x="5357" y="5031"/>
                  </a:lnTo>
                  <a:lnTo>
                    <a:pt x="5194" y="5031"/>
                  </a:lnTo>
                  <a:lnTo>
                    <a:pt x="5194" y="4869"/>
                  </a:lnTo>
                  <a:lnTo>
                    <a:pt x="5357" y="4869"/>
                  </a:lnTo>
                  <a:lnTo>
                    <a:pt x="5357" y="4707"/>
                  </a:lnTo>
                  <a:lnTo>
                    <a:pt x="5194" y="4707"/>
                  </a:lnTo>
                  <a:lnTo>
                    <a:pt x="5194" y="4869"/>
                  </a:lnTo>
                  <a:lnTo>
                    <a:pt x="5032" y="4869"/>
                  </a:lnTo>
                  <a:lnTo>
                    <a:pt x="5032" y="4707"/>
                  </a:lnTo>
                  <a:lnTo>
                    <a:pt x="4869" y="4707"/>
                  </a:lnTo>
                  <a:lnTo>
                    <a:pt x="4869" y="4869"/>
                  </a:lnTo>
                  <a:lnTo>
                    <a:pt x="5032" y="4869"/>
                  </a:lnTo>
                  <a:lnTo>
                    <a:pt x="5032" y="5031"/>
                  </a:lnTo>
                  <a:lnTo>
                    <a:pt x="4869" y="5031"/>
                  </a:lnTo>
                  <a:lnTo>
                    <a:pt x="4869" y="5194"/>
                  </a:lnTo>
                  <a:lnTo>
                    <a:pt x="4707" y="5194"/>
                  </a:lnTo>
                  <a:lnTo>
                    <a:pt x="4707" y="5031"/>
                  </a:lnTo>
                  <a:lnTo>
                    <a:pt x="4545" y="5031"/>
                  </a:lnTo>
                  <a:lnTo>
                    <a:pt x="4545" y="4869"/>
                  </a:lnTo>
                  <a:lnTo>
                    <a:pt x="4707" y="4869"/>
                  </a:lnTo>
                  <a:lnTo>
                    <a:pt x="4707" y="4707"/>
                  </a:lnTo>
                  <a:lnTo>
                    <a:pt x="4545" y="4707"/>
                  </a:lnTo>
                  <a:lnTo>
                    <a:pt x="4545" y="4869"/>
                  </a:lnTo>
                  <a:lnTo>
                    <a:pt x="4382" y="4869"/>
                  </a:lnTo>
                  <a:lnTo>
                    <a:pt x="4382" y="4707"/>
                  </a:lnTo>
                  <a:lnTo>
                    <a:pt x="4220" y="4707"/>
                  </a:lnTo>
                  <a:lnTo>
                    <a:pt x="4220" y="4545"/>
                  </a:lnTo>
                  <a:lnTo>
                    <a:pt x="4382" y="4545"/>
                  </a:lnTo>
                  <a:lnTo>
                    <a:pt x="4382" y="4382"/>
                  </a:lnTo>
                  <a:lnTo>
                    <a:pt x="4545" y="4382"/>
                  </a:lnTo>
                  <a:lnTo>
                    <a:pt x="4545" y="4545"/>
                  </a:lnTo>
                  <a:lnTo>
                    <a:pt x="4707" y="4545"/>
                  </a:lnTo>
                  <a:lnTo>
                    <a:pt x="4707" y="4382"/>
                  </a:lnTo>
                  <a:lnTo>
                    <a:pt x="4545" y="4382"/>
                  </a:lnTo>
                  <a:lnTo>
                    <a:pt x="4545" y="4220"/>
                  </a:lnTo>
                  <a:lnTo>
                    <a:pt x="4707" y="4220"/>
                  </a:lnTo>
                  <a:lnTo>
                    <a:pt x="4707" y="4058"/>
                  </a:lnTo>
                  <a:lnTo>
                    <a:pt x="4869" y="4058"/>
                  </a:lnTo>
                  <a:lnTo>
                    <a:pt x="4869" y="4220"/>
                  </a:lnTo>
                  <a:lnTo>
                    <a:pt x="5032" y="4220"/>
                  </a:lnTo>
                  <a:lnTo>
                    <a:pt x="5032" y="4382"/>
                  </a:lnTo>
                  <a:lnTo>
                    <a:pt x="4869" y="4382"/>
                  </a:lnTo>
                  <a:lnTo>
                    <a:pt x="4869" y="4545"/>
                  </a:lnTo>
                  <a:lnTo>
                    <a:pt x="5032" y="4545"/>
                  </a:lnTo>
                  <a:lnTo>
                    <a:pt x="5032" y="4382"/>
                  </a:lnTo>
                  <a:lnTo>
                    <a:pt x="5194" y="4382"/>
                  </a:lnTo>
                  <a:lnTo>
                    <a:pt x="5194" y="4545"/>
                  </a:lnTo>
                  <a:lnTo>
                    <a:pt x="5357" y="4545"/>
                  </a:lnTo>
                  <a:lnTo>
                    <a:pt x="5357" y="4382"/>
                  </a:lnTo>
                  <a:lnTo>
                    <a:pt x="5194" y="4382"/>
                  </a:lnTo>
                  <a:lnTo>
                    <a:pt x="5194" y="4220"/>
                  </a:lnTo>
                  <a:lnTo>
                    <a:pt x="5357" y="4220"/>
                  </a:lnTo>
                  <a:lnTo>
                    <a:pt x="5357" y="4058"/>
                  </a:lnTo>
                  <a:lnTo>
                    <a:pt x="5194" y="4058"/>
                  </a:lnTo>
                  <a:lnTo>
                    <a:pt x="5194" y="4220"/>
                  </a:lnTo>
                  <a:lnTo>
                    <a:pt x="5032" y="4220"/>
                  </a:lnTo>
                  <a:lnTo>
                    <a:pt x="5032" y="4058"/>
                  </a:lnTo>
                  <a:lnTo>
                    <a:pt x="4869" y="4058"/>
                  </a:lnTo>
                  <a:lnTo>
                    <a:pt x="4869" y="3896"/>
                  </a:lnTo>
                  <a:lnTo>
                    <a:pt x="5032" y="3896"/>
                  </a:lnTo>
                  <a:lnTo>
                    <a:pt x="5032" y="3733"/>
                  </a:lnTo>
                  <a:lnTo>
                    <a:pt x="5194" y="3733"/>
                  </a:lnTo>
                  <a:lnTo>
                    <a:pt x="5194" y="3896"/>
                  </a:lnTo>
                  <a:lnTo>
                    <a:pt x="5357" y="3896"/>
                  </a:lnTo>
                  <a:lnTo>
                    <a:pt x="5357" y="3733"/>
                  </a:lnTo>
                  <a:lnTo>
                    <a:pt x="5194" y="3733"/>
                  </a:lnTo>
                  <a:lnTo>
                    <a:pt x="5194" y="3571"/>
                  </a:lnTo>
                  <a:lnTo>
                    <a:pt x="5357" y="3571"/>
                  </a:lnTo>
                  <a:lnTo>
                    <a:pt x="5357" y="3408"/>
                  </a:lnTo>
                  <a:lnTo>
                    <a:pt x="5194" y="3408"/>
                  </a:lnTo>
                  <a:lnTo>
                    <a:pt x="5194" y="3571"/>
                  </a:lnTo>
                  <a:lnTo>
                    <a:pt x="5032" y="3571"/>
                  </a:lnTo>
                  <a:lnTo>
                    <a:pt x="5032" y="3408"/>
                  </a:lnTo>
                  <a:lnTo>
                    <a:pt x="4869" y="3408"/>
                  </a:lnTo>
                  <a:lnTo>
                    <a:pt x="4869" y="3571"/>
                  </a:lnTo>
                  <a:lnTo>
                    <a:pt x="5032" y="3571"/>
                  </a:lnTo>
                  <a:lnTo>
                    <a:pt x="5032" y="3733"/>
                  </a:lnTo>
                  <a:lnTo>
                    <a:pt x="4869" y="3733"/>
                  </a:lnTo>
                  <a:lnTo>
                    <a:pt x="4869" y="3896"/>
                  </a:lnTo>
                  <a:lnTo>
                    <a:pt x="4707" y="3896"/>
                  </a:lnTo>
                  <a:lnTo>
                    <a:pt x="4707" y="3733"/>
                  </a:lnTo>
                  <a:lnTo>
                    <a:pt x="4545" y="3733"/>
                  </a:lnTo>
                  <a:lnTo>
                    <a:pt x="4545" y="3571"/>
                  </a:lnTo>
                  <a:lnTo>
                    <a:pt x="4707" y="3571"/>
                  </a:lnTo>
                  <a:lnTo>
                    <a:pt x="4707" y="3408"/>
                  </a:lnTo>
                  <a:lnTo>
                    <a:pt x="4545" y="3408"/>
                  </a:lnTo>
                  <a:lnTo>
                    <a:pt x="4545" y="3571"/>
                  </a:lnTo>
                  <a:lnTo>
                    <a:pt x="4382" y="3571"/>
                  </a:lnTo>
                  <a:lnTo>
                    <a:pt x="4382" y="3408"/>
                  </a:lnTo>
                  <a:lnTo>
                    <a:pt x="4220" y="3408"/>
                  </a:lnTo>
                  <a:lnTo>
                    <a:pt x="4220" y="3247"/>
                  </a:lnTo>
                  <a:lnTo>
                    <a:pt x="4382" y="3247"/>
                  </a:lnTo>
                  <a:lnTo>
                    <a:pt x="4382" y="3084"/>
                  </a:lnTo>
                  <a:lnTo>
                    <a:pt x="4545" y="3084"/>
                  </a:lnTo>
                  <a:lnTo>
                    <a:pt x="4545" y="3247"/>
                  </a:lnTo>
                  <a:lnTo>
                    <a:pt x="4707" y="3247"/>
                  </a:lnTo>
                  <a:lnTo>
                    <a:pt x="4707" y="3084"/>
                  </a:lnTo>
                  <a:lnTo>
                    <a:pt x="4545" y="3084"/>
                  </a:lnTo>
                  <a:lnTo>
                    <a:pt x="4545" y="2922"/>
                  </a:lnTo>
                  <a:lnTo>
                    <a:pt x="4707" y="2922"/>
                  </a:lnTo>
                  <a:lnTo>
                    <a:pt x="4707" y="2759"/>
                  </a:lnTo>
                  <a:lnTo>
                    <a:pt x="4869" y="2759"/>
                  </a:lnTo>
                  <a:lnTo>
                    <a:pt x="4869" y="2922"/>
                  </a:lnTo>
                  <a:lnTo>
                    <a:pt x="5032" y="2922"/>
                  </a:lnTo>
                  <a:lnTo>
                    <a:pt x="5032" y="3084"/>
                  </a:lnTo>
                  <a:lnTo>
                    <a:pt x="4869" y="3084"/>
                  </a:lnTo>
                  <a:lnTo>
                    <a:pt x="4869" y="3247"/>
                  </a:lnTo>
                  <a:lnTo>
                    <a:pt x="5032" y="3247"/>
                  </a:lnTo>
                  <a:lnTo>
                    <a:pt x="5032" y="3084"/>
                  </a:lnTo>
                  <a:lnTo>
                    <a:pt x="5194" y="3084"/>
                  </a:lnTo>
                  <a:lnTo>
                    <a:pt x="5194" y="3247"/>
                  </a:lnTo>
                  <a:lnTo>
                    <a:pt x="5357" y="3247"/>
                  </a:lnTo>
                  <a:lnTo>
                    <a:pt x="5357" y="3084"/>
                  </a:lnTo>
                  <a:lnTo>
                    <a:pt x="5194" y="3084"/>
                  </a:lnTo>
                  <a:lnTo>
                    <a:pt x="5194" y="2922"/>
                  </a:lnTo>
                  <a:lnTo>
                    <a:pt x="5357" y="2922"/>
                  </a:lnTo>
                  <a:lnTo>
                    <a:pt x="5357" y="2759"/>
                  </a:lnTo>
                  <a:lnTo>
                    <a:pt x="5194" y="2759"/>
                  </a:lnTo>
                  <a:lnTo>
                    <a:pt x="5194" y="2922"/>
                  </a:lnTo>
                  <a:lnTo>
                    <a:pt x="5032" y="2922"/>
                  </a:lnTo>
                  <a:lnTo>
                    <a:pt x="5032" y="2759"/>
                  </a:lnTo>
                  <a:lnTo>
                    <a:pt x="4869" y="2759"/>
                  </a:lnTo>
                  <a:lnTo>
                    <a:pt x="4869" y="2598"/>
                  </a:lnTo>
                  <a:lnTo>
                    <a:pt x="4707" y="2598"/>
                  </a:lnTo>
                  <a:lnTo>
                    <a:pt x="4707" y="2759"/>
                  </a:lnTo>
                  <a:lnTo>
                    <a:pt x="4545" y="2759"/>
                  </a:lnTo>
                  <a:lnTo>
                    <a:pt x="4545" y="2922"/>
                  </a:lnTo>
                  <a:lnTo>
                    <a:pt x="4382" y="2922"/>
                  </a:lnTo>
                  <a:lnTo>
                    <a:pt x="4382" y="2759"/>
                  </a:lnTo>
                  <a:lnTo>
                    <a:pt x="4220" y="2759"/>
                  </a:lnTo>
                  <a:lnTo>
                    <a:pt x="4220" y="2598"/>
                  </a:lnTo>
                  <a:lnTo>
                    <a:pt x="4057" y="2598"/>
                  </a:lnTo>
                  <a:lnTo>
                    <a:pt x="4057" y="2759"/>
                  </a:lnTo>
                  <a:lnTo>
                    <a:pt x="3896" y="2759"/>
                  </a:lnTo>
                  <a:lnTo>
                    <a:pt x="3896" y="2598"/>
                  </a:lnTo>
                  <a:lnTo>
                    <a:pt x="3733" y="2598"/>
                  </a:lnTo>
                  <a:lnTo>
                    <a:pt x="3733" y="2759"/>
                  </a:lnTo>
                  <a:lnTo>
                    <a:pt x="3571" y="2759"/>
                  </a:lnTo>
                  <a:lnTo>
                    <a:pt x="3571" y="2598"/>
                  </a:lnTo>
                  <a:lnTo>
                    <a:pt x="3733" y="2598"/>
                  </a:lnTo>
                  <a:lnTo>
                    <a:pt x="3733" y="2435"/>
                  </a:lnTo>
                  <a:lnTo>
                    <a:pt x="3896" y="2435"/>
                  </a:lnTo>
                  <a:lnTo>
                    <a:pt x="3896" y="2598"/>
                  </a:lnTo>
                  <a:lnTo>
                    <a:pt x="4057" y="2598"/>
                  </a:lnTo>
                  <a:lnTo>
                    <a:pt x="4057" y="2435"/>
                  </a:lnTo>
                  <a:lnTo>
                    <a:pt x="4220" y="2435"/>
                  </a:lnTo>
                  <a:lnTo>
                    <a:pt x="4220" y="2598"/>
                  </a:lnTo>
                  <a:lnTo>
                    <a:pt x="4382" y="2598"/>
                  </a:lnTo>
                  <a:lnTo>
                    <a:pt x="4382" y="2435"/>
                  </a:lnTo>
                  <a:lnTo>
                    <a:pt x="4545" y="2435"/>
                  </a:lnTo>
                  <a:lnTo>
                    <a:pt x="4545" y="2598"/>
                  </a:lnTo>
                  <a:lnTo>
                    <a:pt x="4707" y="2598"/>
                  </a:lnTo>
                  <a:lnTo>
                    <a:pt x="4707" y="2435"/>
                  </a:lnTo>
                  <a:lnTo>
                    <a:pt x="4545" y="2435"/>
                  </a:lnTo>
                  <a:lnTo>
                    <a:pt x="4545" y="2273"/>
                  </a:lnTo>
                  <a:lnTo>
                    <a:pt x="4707" y="2273"/>
                  </a:lnTo>
                  <a:lnTo>
                    <a:pt x="4707" y="2110"/>
                  </a:lnTo>
                  <a:lnTo>
                    <a:pt x="4545" y="2110"/>
                  </a:lnTo>
                  <a:lnTo>
                    <a:pt x="4545" y="2273"/>
                  </a:lnTo>
                  <a:lnTo>
                    <a:pt x="4382" y="2273"/>
                  </a:lnTo>
                  <a:lnTo>
                    <a:pt x="4382" y="2110"/>
                  </a:lnTo>
                  <a:lnTo>
                    <a:pt x="4220" y="2110"/>
                  </a:lnTo>
                  <a:lnTo>
                    <a:pt x="4220" y="1947"/>
                  </a:lnTo>
                  <a:lnTo>
                    <a:pt x="4382" y="1947"/>
                  </a:lnTo>
                  <a:lnTo>
                    <a:pt x="4382" y="1786"/>
                  </a:lnTo>
                  <a:lnTo>
                    <a:pt x="4545" y="1786"/>
                  </a:lnTo>
                  <a:lnTo>
                    <a:pt x="4545" y="1947"/>
                  </a:lnTo>
                  <a:lnTo>
                    <a:pt x="4707" y="1947"/>
                  </a:lnTo>
                  <a:lnTo>
                    <a:pt x="4707" y="1786"/>
                  </a:lnTo>
                  <a:lnTo>
                    <a:pt x="4545" y="1786"/>
                  </a:lnTo>
                  <a:lnTo>
                    <a:pt x="4545" y="1623"/>
                  </a:lnTo>
                  <a:lnTo>
                    <a:pt x="4707" y="1623"/>
                  </a:lnTo>
                  <a:lnTo>
                    <a:pt x="4707" y="1461"/>
                  </a:lnTo>
                  <a:lnTo>
                    <a:pt x="4869" y="1461"/>
                  </a:lnTo>
                  <a:lnTo>
                    <a:pt x="4869" y="1623"/>
                  </a:lnTo>
                  <a:lnTo>
                    <a:pt x="5032" y="1623"/>
                  </a:lnTo>
                  <a:lnTo>
                    <a:pt x="5032" y="1786"/>
                  </a:lnTo>
                  <a:lnTo>
                    <a:pt x="4869" y="1786"/>
                  </a:lnTo>
                  <a:lnTo>
                    <a:pt x="4869" y="1947"/>
                  </a:lnTo>
                  <a:lnTo>
                    <a:pt x="5032" y="1947"/>
                  </a:lnTo>
                  <a:lnTo>
                    <a:pt x="5032" y="1786"/>
                  </a:lnTo>
                  <a:lnTo>
                    <a:pt x="5194" y="1786"/>
                  </a:lnTo>
                  <a:lnTo>
                    <a:pt x="5194" y="1947"/>
                  </a:lnTo>
                  <a:lnTo>
                    <a:pt x="5357" y="1947"/>
                  </a:lnTo>
                  <a:lnTo>
                    <a:pt x="5357" y="1786"/>
                  </a:lnTo>
                  <a:lnTo>
                    <a:pt x="5194" y="1786"/>
                  </a:lnTo>
                  <a:lnTo>
                    <a:pt x="5194" y="1623"/>
                  </a:lnTo>
                  <a:lnTo>
                    <a:pt x="5357" y="1623"/>
                  </a:lnTo>
                  <a:lnTo>
                    <a:pt x="5357" y="1461"/>
                  </a:lnTo>
                  <a:lnTo>
                    <a:pt x="5194" y="1461"/>
                  </a:lnTo>
                  <a:lnTo>
                    <a:pt x="5194" y="1623"/>
                  </a:lnTo>
                  <a:lnTo>
                    <a:pt x="5032" y="1623"/>
                  </a:lnTo>
                  <a:lnTo>
                    <a:pt x="5032" y="1461"/>
                  </a:lnTo>
                  <a:lnTo>
                    <a:pt x="4869" y="1461"/>
                  </a:lnTo>
                  <a:lnTo>
                    <a:pt x="4869" y="1298"/>
                  </a:lnTo>
                  <a:lnTo>
                    <a:pt x="5032" y="1298"/>
                  </a:lnTo>
                  <a:lnTo>
                    <a:pt x="5032" y="1137"/>
                  </a:lnTo>
                  <a:lnTo>
                    <a:pt x="5194" y="1137"/>
                  </a:lnTo>
                  <a:lnTo>
                    <a:pt x="5194" y="1298"/>
                  </a:lnTo>
                  <a:lnTo>
                    <a:pt x="5357" y="1298"/>
                  </a:lnTo>
                  <a:lnTo>
                    <a:pt x="5357" y="1137"/>
                  </a:lnTo>
                  <a:lnTo>
                    <a:pt x="5194" y="1137"/>
                  </a:lnTo>
                  <a:lnTo>
                    <a:pt x="5194" y="974"/>
                  </a:lnTo>
                  <a:lnTo>
                    <a:pt x="5357" y="974"/>
                  </a:lnTo>
                  <a:lnTo>
                    <a:pt x="5357" y="812"/>
                  </a:lnTo>
                  <a:lnTo>
                    <a:pt x="5194" y="812"/>
                  </a:lnTo>
                  <a:lnTo>
                    <a:pt x="5194" y="974"/>
                  </a:lnTo>
                  <a:lnTo>
                    <a:pt x="5032" y="974"/>
                  </a:lnTo>
                  <a:lnTo>
                    <a:pt x="5032" y="812"/>
                  </a:lnTo>
                  <a:lnTo>
                    <a:pt x="4869" y="812"/>
                  </a:lnTo>
                  <a:lnTo>
                    <a:pt x="4869" y="974"/>
                  </a:lnTo>
                  <a:lnTo>
                    <a:pt x="5032" y="974"/>
                  </a:lnTo>
                  <a:lnTo>
                    <a:pt x="5032" y="1137"/>
                  </a:lnTo>
                  <a:lnTo>
                    <a:pt x="4869" y="1137"/>
                  </a:lnTo>
                  <a:lnTo>
                    <a:pt x="4869" y="1298"/>
                  </a:lnTo>
                  <a:lnTo>
                    <a:pt x="4707" y="1298"/>
                  </a:lnTo>
                  <a:lnTo>
                    <a:pt x="4707" y="1137"/>
                  </a:lnTo>
                  <a:lnTo>
                    <a:pt x="4545" y="1137"/>
                  </a:lnTo>
                  <a:lnTo>
                    <a:pt x="4545" y="974"/>
                  </a:lnTo>
                  <a:lnTo>
                    <a:pt x="4707" y="974"/>
                  </a:lnTo>
                  <a:lnTo>
                    <a:pt x="4707" y="812"/>
                  </a:lnTo>
                  <a:lnTo>
                    <a:pt x="4545" y="812"/>
                  </a:lnTo>
                  <a:lnTo>
                    <a:pt x="4545" y="974"/>
                  </a:lnTo>
                  <a:lnTo>
                    <a:pt x="4382" y="974"/>
                  </a:lnTo>
                  <a:lnTo>
                    <a:pt x="4382" y="812"/>
                  </a:lnTo>
                  <a:lnTo>
                    <a:pt x="4220" y="812"/>
                  </a:lnTo>
                  <a:lnTo>
                    <a:pt x="4220" y="649"/>
                  </a:lnTo>
                  <a:lnTo>
                    <a:pt x="4382" y="649"/>
                  </a:lnTo>
                  <a:lnTo>
                    <a:pt x="4382" y="487"/>
                  </a:lnTo>
                  <a:lnTo>
                    <a:pt x="4545" y="487"/>
                  </a:lnTo>
                  <a:lnTo>
                    <a:pt x="4545" y="649"/>
                  </a:lnTo>
                  <a:lnTo>
                    <a:pt x="4707" y="649"/>
                  </a:lnTo>
                  <a:lnTo>
                    <a:pt x="4707" y="487"/>
                  </a:lnTo>
                  <a:lnTo>
                    <a:pt x="4545" y="487"/>
                  </a:lnTo>
                  <a:lnTo>
                    <a:pt x="4545" y="325"/>
                  </a:lnTo>
                  <a:lnTo>
                    <a:pt x="4707" y="325"/>
                  </a:lnTo>
                  <a:lnTo>
                    <a:pt x="4707" y="163"/>
                  </a:lnTo>
                  <a:lnTo>
                    <a:pt x="4869" y="163"/>
                  </a:lnTo>
                  <a:lnTo>
                    <a:pt x="4869" y="325"/>
                  </a:lnTo>
                  <a:lnTo>
                    <a:pt x="5032" y="325"/>
                  </a:lnTo>
                  <a:lnTo>
                    <a:pt x="5032" y="487"/>
                  </a:lnTo>
                  <a:lnTo>
                    <a:pt x="4869" y="487"/>
                  </a:lnTo>
                  <a:lnTo>
                    <a:pt x="4869" y="649"/>
                  </a:lnTo>
                  <a:lnTo>
                    <a:pt x="5032" y="649"/>
                  </a:lnTo>
                  <a:lnTo>
                    <a:pt x="5032" y="487"/>
                  </a:lnTo>
                  <a:lnTo>
                    <a:pt x="5194" y="487"/>
                  </a:lnTo>
                  <a:lnTo>
                    <a:pt x="5194" y="649"/>
                  </a:lnTo>
                  <a:lnTo>
                    <a:pt x="5357" y="649"/>
                  </a:lnTo>
                  <a:lnTo>
                    <a:pt x="5357" y="487"/>
                  </a:lnTo>
                  <a:lnTo>
                    <a:pt x="5194" y="487"/>
                  </a:lnTo>
                  <a:lnTo>
                    <a:pt x="5194" y="325"/>
                  </a:lnTo>
                  <a:lnTo>
                    <a:pt x="5357" y="325"/>
                  </a:lnTo>
                  <a:lnTo>
                    <a:pt x="5357" y="163"/>
                  </a:lnTo>
                  <a:lnTo>
                    <a:pt x="5194" y="163"/>
                  </a:lnTo>
                  <a:lnTo>
                    <a:pt x="5194" y="325"/>
                  </a:lnTo>
                  <a:lnTo>
                    <a:pt x="5032" y="325"/>
                  </a:lnTo>
                  <a:lnTo>
                    <a:pt x="5032" y="163"/>
                  </a:lnTo>
                  <a:lnTo>
                    <a:pt x="4869" y="163"/>
                  </a:lnTo>
                  <a:lnTo>
                    <a:pt x="4869" y="0"/>
                  </a:lnTo>
                  <a:lnTo>
                    <a:pt x="9900" y="0"/>
                  </a:lnTo>
                  <a:close/>
                  <a:moveTo>
                    <a:pt x="8765" y="1298"/>
                  </a:moveTo>
                  <a:lnTo>
                    <a:pt x="8926" y="1298"/>
                  </a:lnTo>
                  <a:lnTo>
                    <a:pt x="8926" y="1137"/>
                  </a:lnTo>
                  <a:lnTo>
                    <a:pt x="8765" y="1137"/>
                  </a:lnTo>
                  <a:lnTo>
                    <a:pt x="8765" y="1298"/>
                  </a:lnTo>
                  <a:close/>
                  <a:moveTo>
                    <a:pt x="8765" y="3896"/>
                  </a:moveTo>
                  <a:lnTo>
                    <a:pt x="8926" y="3896"/>
                  </a:lnTo>
                  <a:lnTo>
                    <a:pt x="8926" y="3733"/>
                  </a:lnTo>
                  <a:lnTo>
                    <a:pt x="8765" y="3733"/>
                  </a:lnTo>
                  <a:lnTo>
                    <a:pt x="8765" y="3896"/>
                  </a:lnTo>
                  <a:close/>
                  <a:moveTo>
                    <a:pt x="8765" y="6492"/>
                  </a:moveTo>
                  <a:lnTo>
                    <a:pt x="8926" y="6492"/>
                  </a:lnTo>
                  <a:lnTo>
                    <a:pt x="8926" y="6331"/>
                  </a:lnTo>
                  <a:lnTo>
                    <a:pt x="8765" y="6331"/>
                  </a:lnTo>
                  <a:lnTo>
                    <a:pt x="8765" y="6492"/>
                  </a:lnTo>
                  <a:close/>
                  <a:moveTo>
                    <a:pt x="8440" y="974"/>
                  </a:moveTo>
                  <a:lnTo>
                    <a:pt x="8602" y="974"/>
                  </a:lnTo>
                  <a:lnTo>
                    <a:pt x="8602" y="812"/>
                  </a:lnTo>
                  <a:lnTo>
                    <a:pt x="8440" y="812"/>
                  </a:lnTo>
                  <a:lnTo>
                    <a:pt x="8440" y="974"/>
                  </a:lnTo>
                  <a:close/>
                  <a:moveTo>
                    <a:pt x="8440" y="2273"/>
                  </a:moveTo>
                  <a:lnTo>
                    <a:pt x="8602" y="2273"/>
                  </a:lnTo>
                  <a:lnTo>
                    <a:pt x="8602" y="2110"/>
                  </a:lnTo>
                  <a:lnTo>
                    <a:pt x="8440" y="2110"/>
                  </a:lnTo>
                  <a:lnTo>
                    <a:pt x="8440" y="2273"/>
                  </a:lnTo>
                  <a:close/>
                  <a:moveTo>
                    <a:pt x="8440" y="3571"/>
                  </a:moveTo>
                  <a:lnTo>
                    <a:pt x="8602" y="3571"/>
                  </a:lnTo>
                  <a:lnTo>
                    <a:pt x="8602" y="3408"/>
                  </a:lnTo>
                  <a:lnTo>
                    <a:pt x="8440" y="3408"/>
                  </a:lnTo>
                  <a:lnTo>
                    <a:pt x="8440" y="3571"/>
                  </a:lnTo>
                  <a:close/>
                  <a:moveTo>
                    <a:pt x="8440" y="4869"/>
                  </a:moveTo>
                  <a:lnTo>
                    <a:pt x="8602" y="4869"/>
                  </a:lnTo>
                  <a:lnTo>
                    <a:pt x="8602" y="4707"/>
                  </a:lnTo>
                  <a:lnTo>
                    <a:pt x="8440" y="4707"/>
                  </a:lnTo>
                  <a:lnTo>
                    <a:pt x="8440" y="4869"/>
                  </a:lnTo>
                  <a:close/>
                  <a:moveTo>
                    <a:pt x="8440" y="6168"/>
                  </a:moveTo>
                  <a:lnTo>
                    <a:pt x="8602" y="6168"/>
                  </a:lnTo>
                  <a:lnTo>
                    <a:pt x="8602" y="6006"/>
                  </a:lnTo>
                  <a:lnTo>
                    <a:pt x="8440" y="6006"/>
                  </a:lnTo>
                  <a:lnTo>
                    <a:pt x="8440" y="6168"/>
                  </a:lnTo>
                  <a:close/>
                  <a:moveTo>
                    <a:pt x="8440" y="7466"/>
                  </a:moveTo>
                  <a:lnTo>
                    <a:pt x="8602" y="7466"/>
                  </a:lnTo>
                  <a:lnTo>
                    <a:pt x="8602" y="7304"/>
                  </a:lnTo>
                  <a:lnTo>
                    <a:pt x="8440" y="7304"/>
                  </a:lnTo>
                  <a:lnTo>
                    <a:pt x="8440" y="7466"/>
                  </a:lnTo>
                  <a:close/>
                  <a:moveTo>
                    <a:pt x="8116" y="1298"/>
                  </a:moveTo>
                  <a:lnTo>
                    <a:pt x="8277" y="1298"/>
                  </a:lnTo>
                  <a:lnTo>
                    <a:pt x="8277" y="1137"/>
                  </a:lnTo>
                  <a:lnTo>
                    <a:pt x="8116" y="1137"/>
                  </a:lnTo>
                  <a:lnTo>
                    <a:pt x="8116" y="1298"/>
                  </a:lnTo>
                  <a:close/>
                  <a:moveTo>
                    <a:pt x="8116" y="1947"/>
                  </a:moveTo>
                  <a:lnTo>
                    <a:pt x="8277" y="1947"/>
                  </a:lnTo>
                  <a:lnTo>
                    <a:pt x="8277" y="1786"/>
                  </a:lnTo>
                  <a:lnTo>
                    <a:pt x="8116" y="1786"/>
                  </a:lnTo>
                  <a:lnTo>
                    <a:pt x="8116" y="1947"/>
                  </a:lnTo>
                  <a:close/>
                  <a:moveTo>
                    <a:pt x="8116" y="2598"/>
                  </a:moveTo>
                  <a:lnTo>
                    <a:pt x="8277" y="2598"/>
                  </a:lnTo>
                  <a:lnTo>
                    <a:pt x="8277" y="2435"/>
                  </a:lnTo>
                  <a:lnTo>
                    <a:pt x="8116" y="2435"/>
                  </a:lnTo>
                  <a:lnTo>
                    <a:pt x="8116" y="2598"/>
                  </a:lnTo>
                  <a:close/>
                  <a:moveTo>
                    <a:pt x="8116" y="3896"/>
                  </a:moveTo>
                  <a:lnTo>
                    <a:pt x="8277" y="3896"/>
                  </a:lnTo>
                  <a:lnTo>
                    <a:pt x="8277" y="3733"/>
                  </a:lnTo>
                  <a:lnTo>
                    <a:pt x="8116" y="3733"/>
                  </a:lnTo>
                  <a:lnTo>
                    <a:pt x="8116" y="3896"/>
                  </a:lnTo>
                  <a:close/>
                  <a:moveTo>
                    <a:pt x="8116" y="4545"/>
                  </a:moveTo>
                  <a:lnTo>
                    <a:pt x="8277" y="4545"/>
                  </a:lnTo>
                  <a:lnTo>
                    <a:pt x="8277" y="4382"/>
                  </a:lnTo>
                  <a:lnTo>
                    <a:pt x="8116" y="4382"/>
                  </a:lnTo>
                  <a:lnTo>
                    <a:pt x="8116" y="4545"/>
                  </a:lnTo>
                  <a:close/>
                  <a:moveTo>
                    <a:pt x="8116" y="5194"/>
                  </a:moveTo>
                  <a:lnTo>
                    <a:pt x="8277" y="5194"/>
                  </a:lnTo>
                  <a:lnTo>
                    <a:pt x="8277" y="5031"/>
                  </a:lnTo>
                  <a:lnTo>
                    <a:pt x="8116" y="5031"/>
                  </a:lnTo>
                  <a:lnTo>
                    <a:pt x="8116" y="5194"/>
                  </a:lnTo>
                  <a:close/>
                  <a:moveTo>
                    <a:pt x="8116" y="6492"/>
                  </a:moveTo>
                  <a:lnTo>
                    <a:pt x="8277" y="6492"/>
                  </a:lnTo>
                  <a:lnTo>
                    <a:pt x="8277" y="6331"/>
                  </a:lnTo>
                  <a:lnTo>
                    <a:pt x="8116" y="6331"/>
                  </a:lnTo>
                  <a:lnTo>
                    <a:pt x="8116" y="6492"/>
                  </a:lnTo>
                  <a:close/>
                  <a:moveTo>
                    <a:pt x="8116" y="7141"/>
                  </a:moveTo>
                  <a:lnTo>
                    <a:pt x="8277" y="7141"/>
                  </a:lnTo>
                  <a:lnTo>
                    <a:pt x="8277" y="6980"/>
                  </a:lnTo>
                  <a:lnTo>
                    <a:pt x="8116" y="6980"/>
                  </a:lnTo>
                  <a:lnTo>
                    <a:pt x="8116" y="7141"/>
                  </a:lnTo>
                  <a:close/>
                  <a:moveTo>
                    <a:pt x="7791" y="325"/>
                  </a:moveTo>
                  <a:lnTo>
                    <a:pt x="7953" y="325"/>
                  </a:lnTo>
                  <a:lnTo>
                    <a:pt x="7953" y="163"/>
                  </a:lnTo>
                  <a:lnTo>
                    <a:pt x="7791" y="163"/>
                  </a:lnTo>
                  <a:lnTo>
                    <a:pt x="7791" y="325"/>
                  </a:lnTo>
                  <a:close/>
                  <a:moveTo>
                    <a:pt x="7791" y="649"/>
                  </a:moveTo>
                  <a:lnTo>
                    <a:pt x="7953" y="649"/>
                  </a:lnTo>
                  <a:lnTo>
                    <a:pt x="7953" y="487"/>
                  </a:lnTo>
                  <a:lnTo>
                    <a:pt x="7791" y="487"/>
                  </a:lnTo>
                  <a:lnTo>
                    <a:pt x="7791" y="649"/>
                  </a:lnTo>
                  <a:close/>
                  <a:moveTo>
                    <a:pt x="7791" y="974"/>
                  </a:moveTo>
                  <a:lnTo>
                    <a:pt x="7953" y="974"/>
                  </a:lnTo>
                  <a:lnTo>
                    <a:pt x="7953" y="812"/>
                  </a:lnTo>
                  <a:lnTo>
                    <a:pt x="7791" y="812"/>
                  </a:lnTo>
                  <a:lnTo>
                    <a:pt x="7791" y="974"/>
                  </a:lnTo>
                  <a:close/>
                  <a:moveTo>
                    <a:pt x="7791" y="1623"/>
                  </a:moveTo>
                  <a:lnTo>
                    <a:pt x="7953" y="1623"/>
                  </a:lnTo>
                  <a:lnTo>
                    <a:pt x="7953" y="1461"/>
                  </a:lnTo>
                  <a:lnTo>
                    <a:pt x="7791" y="1461"/>
                  </a:lnTo>
                  <a:lnTo>
                    <a:pt x="7791" y="1623"/>
                  </a:lnTo>
                  <a:close/>
                  <a:moveTo>
                    <a:pt x="7791" y="2273"/>
                  </a:moveTo>
                  <a:lnTo>
                    <a:pt x="7953" y="2273"/>
                  </a:lnTo>
                  <a:lnTo>
                    <a:pt x="7953" y="2110"/>
                  </a:lnTo>
                  <a:lnTo>
                    <a:pt x="7791" y="2110"/>
                  </a:lnTo>
                  <a:lnTo>
                    <a:pt x="7791" y="2273"/>
                  </a:lnTo>
                  <a:close/>
                  <a:moveTo>
                    <a:pt x="7791" y="2922"/>
                  </a:moveTo>
                  <a:lnTo>
                    <a:pt x="7953" y="2922"/>
                  </a:lnTo>
                  <a:lnTo>
                    <a:pt x="7953" y="2759"/>
                  </a:lnTo>
                  <a:lnTo>
                    <a:pt x="7791" y="2759"/>
                  </a:lnTo>
                  <a:lnTo>
                    <a:pt x="7791" y="2922"/>
                  </a:lnTo>
                  <a:close/>
                  <a:moveTo>
                    <a:pt x="7791" y="3247"/>
                  </a:moveTo>
                  <a:lnTo>
                    <a:pt x="7953" y="3247"/>
                  </a:lnTo>
                  <a:lnTo>
                    <a:pt x="7953" y="3084"/>
                  </a:lnTo>
                  <a:lnTo>
                    <a:pt x="7791" y="3084"/>
                  </a:lnTo>
                  <a:lnTo>
                    <a:pt x="7791" y="3247"/>
                  </a:lnTo>
                  <a:close/>
                  <a:moveTo>
                    <a:pt x="7791" y="3571"/>
                  </a:moveTo>
                  <a:lnTo>
                    <a:pt x="7953" y="3571"/>
                  </a:lnTo>
                  <a:lnTo>
                    <a:pt x="7953" y="3408"/>
                  </a:lnTo>
                  <a:lnTo>
                    <a:pt x="7791" y="3408"/>
                  </a:lnTo>
                  <a:lnTo>
                    <a:pt x="7791" y="3571"/>
                  </a:lnTo>
                  <a:close/>
                  <a:moveTo>
                    <a:pt x="7791" y="4220"/>
                  </a:moveTo>
                  <a:lnTo>
                    <a:pt x="7953" y="4220"/>
                  </a:lnTo>
                  <a:lnTo>
                    <a:pt x="7953" y="4058"/>
                  </a:lnTo>
                  <a:lnTo>
                    <a:pt x="7791" y="4058"/>
                  </a:lnTo>
                  <a:lnTo>
                    <a:pt x="7791" y="4220"/>
                  </a:lnTo>
                  <a:close/>
                  <a:moveTo>
                    <a:pt x="7791" y="4869"/>
                  </a:moveTo>
                  <a:lnTo>
                    <a:pt x="7953" y="4869"/>
                  </a:lnTo>
                  <a:lnTo>
                    <a:pt x="7953" y="4707"/>
                  </a:lnTo>
                  <a:lnTo>
                    <a:pt x="7791" y="4707"/>
                  </a:lnTo>
                  <a:lnTo>
                    <a:pt x="7791" y="4869"/>
                  </a:lnTo>
                  <a:close/>
                  <a:moveTo>
                    <a:pt x="7791" y="5519"/>
                  </a:moveTo>
                  <a:lnTo>
                    <a:pt x="7953" y="5519"/>
                  </a:lnTo>
                  <a:lnTo>
                    <a:pt x="7953" y="5357"/>
                  </a:lnTo>
                  <a:lnTo>
                    <a:pt x="7791" y="5357"/>
                  </a:lnTo>
                  <a:lnTo>
                    <a:pt x="7791" y="5519"/>
                  </a:lnTo>
                  <a:close/>
                  <a:moveTo>
                    <a:pt x="7791" y="5843"/>
                  </a:moveTo>
                  <a:lnTo>
                    <a:pt x="7953" y="5843"/>
                  </a:lnTo>
                  <a:lnTo>
                    <a:pt x="7953" y="5681"/>
                  </a:lnTo>
                  <a:lnTo>
                    <a:pt x="7791" y="5681"/>
                  </a:lnTo>
                  <a:lnTo>
                    <a:pt x="7791" y="5843"/>
                  </a:lnTo>
                  <a:close/>
                  <a:moveTo>
                    <a:pt x="7791" y="6168"/>
                  </a:moveTo>
                  <a:lnTo>
                    <a:pt x="7953" y="6168"/>
                  </a:lnTo>
                  <a:lnTo>
                    <a:pt x="7953" y="6006"/>
                  </a:lnTo>
                  <a:lnTo>
                    <a:pt x="7791" y="6006"/>
                  </a:lnTo>
                  <a:lnTo>
                    <a:pt x="7791" y="6168"/>
                  </a:lnTo>
                  <a:close/>
                  <a:moveTo>
                    <a:pt x="7791" y="6817"/>
                  </a:moveTo>
                  <a:lnTo>
                    <a:pt x="7953" y="6817"/>
                  </a:lnTo>
                  <a:lnTo>
                    <a:pt x="7953" y="6655"/>
                  </a:lnTo>
                  <a:lnTo>
                    <a:pt x="7791" y="6655"/>
                  </a:lnTo>
                  <a:lnTo>
                    <a:pt x="7791" y="6817"/>
                  </a:lnTo>
                  <a:close/>
                  <a:moveTo>
                    <a:pt x="7791" y="7466"/>
                  </a:moveTo>
                  <a:lnTo>
                    <a:pt x="7953" y="7466"/>
                  </a:lnTo>
                  <a:lnTo>
                    <a:pt x="7953" y="7304"/>
                  </a:lnTo>
                  <a:lnTo>
                    <a:pt x="7791" y="7304"/>
                  </a:lnTo>
                  <a:lnTo>
                    <a:pt x="7791" y="7466"/>
                  </a:lnTo>
                  <a:close/>
                  <a:moveTo>
                    <a:pt x="7465" y="649"/>
                  </a:moveTo>
                  <a:lnTo>
                    <a:pt x="7628" y="649"/>
                  </a:lnTo>
                  <a:lnTo>
                    <a:pt x="7628" y="487"/>
                  </a:lnTo>
                  <a:lnTo>
                    <a:pt x="7465" y="487"/>
                  </a:lnTo>
                  <a:lnTo>
                    <a:pt x="7465" y="649"/>
                  </a:lnTo>
                  <a:close/>
                  <a:moveTo>
                    <a:pt x="7465" y="1298"/>
                  </a:moveTo>
                  <a:lnTo>
                    <a:pt x="7628" y="1298"/>
                  </a:lnTo>
                  <a:lnTo>
                    <a:pt x="7628" y="1137"/>
                  </a:lnTo>
                  <a:lnTo>
                    <a:pt x="7465" y="1137"/>
                  </a:lnTo>
                  <a:lnTo>
                    <a:pt x="7465" y="1298"/>
                  </a:lnTo>
                  <a:close/>
                  <a:moveTo>
                    <a:pt x="7465" y="1947"/>
                  </a:moveTo>
                  <a:lnTo>
                    <a:pt x="7628" y="1947"/>
                  </a:lnTo>
                  <a:lnTo>
                    <a:pt x="7628" y="1786"/>
                  </a:lnTo>
                  <a:lnTo>
                    <a:pt x="7465" y="1786"/>
                  </a:lnTo>
                  <a:lnTo>
                    <a:pt x="7465" y="1947"/>
                  </a:lnTo>
                  <a:close/>
                  <a:moveTo>
                    <a:pt x="7465" y="2598"/>
                  </a:moveTo>
                  <a:lnTo>
                    <a:pt x="7628" y="2598"/>
                  </a:lnTo>
                  <a:lnTo>
                    <a:pt x="7628" y="2435"/>
                  </a:lnTo>
                  <a:lnTo>
                    <a:pt x="7465" y="2435"/>
                  </a:lnTo>
                  <a:lnTo>
                    <a:pt x="7465" y="2598"/>
                  </a:lnTo>
                  <a:close/>
                  <a:moveTo>
                    <a:pt x="7465" y="3247"/>
                  </a:moveTo>
                  <a:lnTo>
                    <a:pt x="7628" y="3247"/>
                  </a:lnTo>
                  <a:lnTo>
                    <a:pt x="7628" y="3084"/>
                  </a:lnTo>
                  <a:lnTo>
                    <a:pt x="7465" y="3084"/>
                  </a:lnTo>
                  <a:lnTo>
                    <a:pt x="7465" y="3247"/>
                  </a:lnTo>
                  <a:close/>
                  <a:moveTo>
                    <a:pt x="7465" y="3896"/>
                  </a:moveTo>
                  <a:lnTo>
                    <a:pt x="7628" y="3896"/>
                  </a:lnTo>
                  <a:lnTo>
                    <a:pt x="7628" y="3733"/>
                  </a:lnTo>
                  <a:lnTo>
                    <a:pt x="7465" y="3733"/>
                  </a:lnTo>
                  <a:lnTo>
                    <a:pt x="7465" y="3896"/>
                  </a:lnTo>
                  <a:close/>
                  <a:moveTo>
                    <a:pt x="7465" y="4545"/>
                  </a:moveTo>
                  <a:lnTo>
                    <a:pt x="7628" y="4545"/>
                  </a:lnTo>
                  <a:lnTo>
                    <a:pt x="7628" y="4382"/>
                  </a:lnTo>
                  <a:lnTo>
                    <a:pt x="7465" y="4382"/>
                  </a:lnTo>
                  <a:lnTo>
                    <a:pt x="7465" y="4545"/>
                  </a:lnTo>
                  <a:close/>
                  <a:moveTo>
                    <a:pt x="7465" y="5194"/>
                  </a:moveTo>
                  <a:lnTo>
                    <a:pt x="7628" y="5194"/>
                  </a:lnTo>
                  <a:lnTo>
                    <a:pt x="7628" y="5031"/>
                  </a:lnTo>
                  <a:lnTo>
                    <a:pt x="7465" y="5031"/>
                  </a:lnTo>
                  <a:lnTo>
                    <a:pt x="7465" y="5194"/>
                  </a:lnTo>
                  <a:close/>
                  <a:moveTo>
                    <a:pt x="7465" y="5843"/>
                  </a:moveTo>
                  <a:lnTo>
                    <a:pt x="7628" y="5843"/>
                  </a:lnTo>
                  <a:lnTo>
                    <a:pt x="7628" y="5681"/>
                  </a:lnTo>
                  <a:lnTo>
                    <a:pt x="7465" y="5681"/>
                  </a:lnTo>
                  <a:lnTo>
                    <a:pt x="7465" y="5843"/>
                  </a:lnTo>
                  <a:close/>
                  <a:moveTo>
                    <a:pt x="7465" y="6492"/>
                  </a:moveTo>
                  <a:lnTo>
                    <a:pt x="7628" y="6492"/>
                  </a:lnTo>
                  <a:lnTo>
                    <a:pt x="7628" y="6331"/>
                  </a:lnTo>
                  <a:lnTo>
                    <a:pt x="7465" y="6331"/>
                  </a:lnTo>
                  <a:lnTo>
                    <a:pt x="7465" y="6492"/>
                  </a:lnTo>
                  <a:close/>
                  <a:moveTo>
                    <a:pt x="7465" y="7141"/>
                  </a:moveTo>
                  <a:lnTo>
                    <a:pt x="7628" y="7141"/>
                  </a:lnTo>
                  <a:lnTo>
                    <a:pt x="7628" y="6980"/>
                  </a:lnTo>
                  <a:lnTo>
                    <a:pt x="7465" y="6980"/>
                  </a:lnTo>
                  <a:lnTo>
                    <a:pt x="7465" y="7141"/>
                  </a:lnTo>
                  <a:close/>
                  <a:moveTo>
                    <a:pt x="7465" y="7629"/>
                  </a:moveTo>
                  <a:lnTo>
                    <a:pt x="7465" y="7790"/>
                  </a:lnTo>
                  <a:lnTo>
                    <a:pt x="7628" y="7790"/>
                  </a:lnTo>
                  <a:lnTo>
                    <a:pt x="7628" y="7629"/>
                  </a:lnTo>
                  <a:lnTo>
                    <a:pt x="7465" y="7629"/>
                  </a:lnTo>
                  <a:close/>
                  <a:moveTo>
                    <a:pt x="7141" y="325"/>
                  </a:moveTo>
                  <a:lnTo>
                    <a:pt x="7304" y="325"/>
                  </a:lnTo>
                  <a:lnTo>
                    <a:pt x="7304" y="163"/>
                  </a:lnTo>
                  <a:lnTo>
                    <a:pt x="7141" y="163"/>
                  </a:lnTo>
                  <a:lnTo>
                    <a:pt x="7141" y="325"/>
                  </a:lnTo>
                  <a:close/>
                  <a:moveTo>
                    <a:pt x="7141" y="974"/>
                  </a:moveTo>
                  <a:lnTo>
                    <a:pt x="7304" y="974"/>
                  </a:lnTo>
                  <a:lnTo>
                    <a:pt x="7304" y="812"/>
                  </a:lnTo>
                  <a:lnTo>
                    <a:pt x="7141" y="812"/>
                  </a:lnTo>
                  <a:lnTo>
                    <a:pt x="7141" y="974"/>
                  </a:lnTo>
                  <a:close/>
                  <a:moveTo>
                    <a:pt x="7141" y="1298"/>
                  </a:moveTo>
                  <a:lnTo>
                    <a:pt x="7304" y="1298"/>
                  </a:lnTo>
                  <a:lnTo>
                    <a:pt x="7304" y="1137"/>
                  </a:lnTo>
                  <a:lnTo>
                    <a:pt x="7141" y="1137"/>
                  </a:lnTo>
                  <a:lnTo>
                    <a:pt x="7141" y="1298"/>
                  </a:lnTo>
                  <a:close/>
                  <a:moveTo>
                    <a:pt x="7141" y="1623"/>
                  </a:moveTo>
                  <a:lnTo>
                    <a:pt x="7304" y="1623"/>
                  </a:lnTo>
                  <a:lnTo>
                    <a:pt x="7304" y="1461"/>
                  </a:lnTo>
                  <a:lnTo>
                    <a:pt x="7141" y="1461"/>
                  </a:lnTo>
                  <a:lnTo>
                    <a:pt x="7141" y="1623"/>
                  </a:lnTo>
                  <a:close/>
                  <a:moveTo>
                    <a:pt x="7141" y="1947"/>
                  </a:moveTo>
                  <a:lnTo>
                    <a:pt x="7304" y="1947"/>
                  </a:lnTo>
                  <a:lnTo>
                    <a:pt x="7304" y="1786"/>
                  </a:lnTo>
                  <a:lnTo>
                    <a:pt x="7141" y="1786"/>
                  </a:lnTo>
                  <a:lnTo>
                    <a:pt x="7141" y="1947"/>
                  </a:lnTo>
                  <a:close/>
                  <a:moveTo>
                    <a:pt x="7141" y="2273"/>
                  </a:moveTo>
                  <a:lnTo>
                    <a:pt x="7304" y="2273"/>
                  </a:lnTo>
                  <a:lnTo>
                    <a:pt x="7304" y="2110"/>
                  </a:lnTo>
                  <a:lnTo>
                    <a:pt x="7141" y="2110"/>
                  </a:lnTo>
                  <a:lnTo>
                    <a:pt x="7141" y="2273"/>
                  </a:lnTo>
                  <a:close/>
                  <a:moveTo>
                    <a:pt x="7141" y="2598"/>
                  </a:moveTo>
                  <a:lnTo>
                    <a:pt x="7304" y="2598"/>
                  </a:lnTo>
                  <a:lnTo>
                    <a:pt x="7304" y="2435"/>
                  </a:lnTo>
                  <a:lnTo>
                    <a:pt x="7141" y="2435"/>
                  </a:lnTo>
                  <a:lnTo>
                    <a:pt x="7141" y="2598"/>
                  </a:lnTo>
                  <a:close/>
                  <a:moveTo>
                    <a:pt x="7141" y="2922"/>
                  </a:moveTo>
                  <a:lnTo>
                    <a:pt x="7304" y="2922"/>
                  </a:lnTo>
                  <a:lnTo>
                    <a:pt x="7304" y="2759"/>
                  </a:lnTo>
                  <a:lnTo>
                    <a:pt x="7141" y="2759"/>
                  </a:lnTo>
                  <a:lnTo>
                    <a:pt x="7141" y="2922"/>
                  </a:lnTo>
                  <a:close/>
                  <a:moveTo>
                    <a:pt x="7141" y="3571"/>
                  </a:moveTo>
                  <a:lnTo>
                    <a:pt x="7304" y="3571"/>
                  </a:lnTo>
                  <a:lnTo>
                    <a:pt x="7304" y="3408"/>
                  </a:lnTo>
                  <a:lnTo>
                    <a:pt x="7141" y="3408"/>
                  </a:lnTo>
                  <a:lnTo>
                    <a:pt x="7141" y="3571"/>
                  </a:lnTo>
                  <a:close/>
                  <a:moveTo>
                    <a:pt x="7141" y="3896"/>
                  </a:moveTo>
                  <a:lnTo>
                    <a:pt x="7304" y="3896"/>
                  </a:lnTo>
                  <a:lnTo>
                    <a:pt x="7304" y="3733"/>
                  </a:lnTo>
                  <a:lnTo>
                    <a:pt x="7141" y="3733"/>
                  </a:lnTo>
                  <a:lnTo>
                    <a:pt x="7141" y="3896"/>
                  </a:lnTo>
                  <a:close/>
                  <a:moveTo>
                    <a:pt x="7141" y="4220"/>
                  </a:moveTo>
                  <a:lnTo>
                    <a:pt x="7304" y="4220"/>
                  </a:lnTo>
                  <a:lnTo>
                    <a:pt x="7304" y="4058"/>
                  </a:lnTo>
                  <a:lnTo>
                    <a:pt x="7141" y="4058"/>
                  </a:lnTo>
                  <a:lnTo>
                    <a:pt x="7141" y="4220"/>
                  </a:lnTo>
                  <a:close/>
                  <a:moveTo>
                    <a:pt x="7141" y="4545"/>
                  </a:moveTo>
                  <a:lnTo>
                    <a:pt x="7304" y="4545"/>
                  </a:lnTo>
                  <a:lnTo>
                    <a:pt x="7304" y="4382"/>
                  </a:lnTo>
                  <a:lnTo>
                    <a:pt x="7141" y="4382"/>
                  </a:lnTo>
                  <a:lnTo>
                    <a:pt x="7141" y="4545"/>
                  </a:lnTo>
                  <a:close/>
                  <a:moveTo>
                    <a:pt x="7141" y="4869"/>
                  </a:moveTo>
                  <a:lnTo>
                    <a:pt x="7304" y="4869"/>
                  </a:lnTo>
                  <a:lnTo>
                    <a:pt x="7304" y="4707"/>
                  </a:lnTo>
                  <a:lnTo>
                    <a:pt x="7141" y="4707"/>
                  </a:lnTo>
                  <a:lnTo>
                    <a:pt x="7141" y="4869"/>
                  </a:lnTo>
                  <a:close/>
                  <a:moveTo>
                    <a:pt x="7141" y="5194"/>
                  </a:moveTo>
                  <a:lnTo>
                    <a:pt x="7304" y="5194"/>
                  </a:lnTo>
                  <a:lnTo>
                    <a:pt x="7304" y="5031"/>
                  </a:lnTo>
                  <a:lnTo>
                    <a:pt x="7141" y="5031"/>
                  </a:lnTo>
                  <a:lnTo>
                    <a:pt x="7141" y="5194"/>
                  </a:lnTo>
                  <a:close/>
                  <a:moveTo>
                    <a:pt x="7141" y="5519"/>
                  </a:moveTo>
                  <a:lnTo>
                    <a:pt x="7304" y="5519"/>
                  </a:lnTo>
                  <a:lnTo>
                    <a:pt x="7304" y="5357"/>
                  </a:lnTo>
                  <a:lnTo>
                    <a:pt x="7141" y="5357"/>
                  </a:lnTo>
                  <a:lnTo>
                    <a:pt x="7141" y="5519"/>
                  </a:lnTo>
                  <a:close/>
                  <a:moveTo>
                    <a:pt x="7141" y="6168"/>
                  </a:moveTo>
                  <a:lnTo>
                    <a:pt x="7304" y="6168"/>
                  </a:lnTo>
                  <a:lnTo>
                    <a:pt x="7304" y="6006"/>
                  </a:lnTo>
                  <a:lnTo>
                    <a:pt x="7141" y="6006"/>
                  </a:lnTo>
                  <a:lnTo>
                    <a:pt x="7141" y="6168"/>
                  </a:lnTo>
                  <a:close/>
                  <a:moveTo>
                    <a:pt x="7141" y="6492"/>
                  </a:moveTo>
                  <a:lnTo>
                    <a:pt x="7304" y="6492"/>
                  </a:lnTo>
                  <a:lnTo>
                    <a:pt x="7304" y="6331"/>
                  </a:lnTo>
                  <a:lnTo>
                    <a:pt x="7141" y="6331"/>
                  </a:lnTo>
                  <a:lnTo>
                    <a:pt x="7141" y="6492"/>
                  </a:lnTo>
                  <a:close/>
                  <a:moveTo>
                    <a:pt x="7141" y="6817"/>
                  </a:moveTo>
                  <a:lnTo>
                    <a:pt x="7304" y="6817"/>
                  </a:lnTo>
                  <a:lnTo>
                    <a:pt x="7304" y="6655"/>
                  </a:lnTo>
                  <a:lnTo>
                    <a:pt x="7141" y="6655"/>
                  </a:lnTo>
                  <a:lnTo>
                    <a:pt x="7141" y="6817"/>
                  </a:lnTo>
                  <a:close/>
                  <a:moveTo>
                    <a:pt x="7141" y="7141"/>
                  </a:moveTo>
                  <a:lnTo>
                    <a:pt x="7304" y="7141"/>
                  </a:lnTo>
                  <a:lnTo>
                    <a:pt x="7304" y="6980"/>
                  </a:lnTo>
                  <a:lnTo>
                    <a:pt x="7141" y="6980"/>
                  </a:lnTo>
                  <a:lnTo>
                    <a:pt x="7141" y="7141"/>
                  </a:lnTo>
                  <a:close/>
                  <a:moveTo>
                    <a:pt x="7141" y="7466"/>
                  </a:moveTo>
                  <a:lnTo>
                    <a:pt x="7304" y="7466"/>
                  </a:lnTo>
                  <a:lnTo>
                    <a:pt x="7304" y="7304"/>
                  </a:lnTo>
                  <a:lnTo>
                    <a:pt x="7141" y="7304"/>
                  </a:lnTo>
                  <a:lnTo>
                    <a:pt x="7141" y="7466"/>
                  </a:lnTo>
                  <a:close/>
                  <a:moveTo>
                    <a:pt x="6816" y="649"/>
                  </a:moveTo>
                  <a:lnTo>
                    <a:pt x="6979" y="649"/>
                  </a:lnTo>
                  <a:lnTo>
                    <a:pt x="6979" y="487"/>
                  </a:lnTo>
                  <a:lnTo>
                    <a:pt x="6816" y="487"/>
                  </a:lnTo>
                  <a:lnTo>
                    <a:pt x="6816" y="649"/>
                  </a:lnTo>
                  <a:close/>
                  <a:moveTo>
                    <a:pt x="6816" y="974"/>
                  </a:moveTo>
                  <a:lnTo>
                    <a:pt x="6979" y="974"/>
                  </a:lnTo>
                  <a:lnTo>
                    <a:pt x="6979" y="812"/>
                  </a:lnTo>
                  <a:lnTo>
                    <a:pt x="6816" y="812"/>
                  </a:lnTo>
                  <a:lnTo>
                    <a:pt x="6816" y="974"/>
                  </a:lnTo>
                  <a:close/>
                  <a:moveTo>
                    <a:pt x="6816" y="1298"/>
                  </a:moveTo>
                  <a:lnTo>
                    <a:pt x="6979" y="1298"/>
                  </a:lnTo>
                  <a:lnTo>
                    <a:pt x="6979" y="1137"/>
                  </a:lnTo>
                  <a:lnTo>
                    <a:pt x="6816" y="1137"/>
                  </a:lnTo>
                  <a:lnTo>
                    <a:pt x="6816" y="1298"/>
                  </a:lnTo>
                  <a:close/>
                  <a:moveTo>
                    <a:pt x="6816" y="1947"/>
                  </a:moveTo>
                  <a:lnTo>
                    <a:pt x="6979" y="1947"/>
                  </a:lnTo>
                  <a:lnTo>
                    <a:pt x="6979" y="1786"/>
                  </a:lnTo>
                  <a:lnTo>
                    <a:pt x="6816" y="1786"/>
                  </a:lnTo>
                  <a:lnTo>
                    <a:pt x="6816" y="1947"/>
                  </a:lnTo>
                  <a:close/>
                  <a:moveTo>
                    <a:pt x="6816" y="2273"/>
                  </a:moveTo>
                  <a:lnTo>
                    <a:pt x="6979" y="2273"/>
                  </a:lnTo>
                  <a:lnTo>
                    <a:pt x="6979" y="2110"/>
                  </a:lnTo>
                  <a:lnTo>
                    <a:pt x="6816" y="2110"/>
                  </a:lnTo>
                  <a:lnTo>
                    <a:pt x="6816" y="2273"/>
                  </a:lnTo>
                  <a:close/>
                  <a:moveTo>
                    <a:pt x="6816" y="2598"/>
                  </a:moveTo>
                  <a:lnTo>
                    <a:pt x="6979" y="2598"/>
                  </a:lnTo>
                  <a:lnTo>
                    <a:pt x="6979" y="2435"/>
                  </a:lnTo>
                  <a:lnTo>
                    <a:pt x="6816" y="2435"/>
                  </a:lnTo>
                  <a:lnTo>
                    <a:pt x="6816" y="2598"/>
                  </a:lnTo>
                  <a:close/>
                  <a:moveTo>
                    <a:pt x="6816" y="3247"/>
                  </a:moveTo>
                  <a:lnTo>
                    <a:pt x="6979" y="3247"/>
                  </a:lnTo>
                  <a:lnTo>
                    <a:pt x="6979" y="3084"/>
                  </a:lnTo>
                  <a:lnTo>
                    <a:pt x="6816" y="3084"/>
                  </a:lnTo>
                  <a:lnTo>
                    <a:pt x="6816" y="3247"/>
                  </a:lnTo>
                  <a:close/>
                  <a:moveTo>
                    <a:pt x="6816" y="3571"/>
                  </a:moveTo>
                  <a:lnTo>
                    <a:pt x="6979" y="3571"/>
                  </a:lnTo>
                  <a:lnTo>
                    <a:pt x="6979" y="3408"/>
                  </a:lnTo>
                  <a:lnTo>
                    <a:pt x="6816" y="3408"/>
                  </a:lnTo>
                  <a:lnTo>
                    <a:pt x="6816" y="3571"/>
                  </a:lnTo>
                  <a:close/>
                  <a:moveTo>
                    <a:pt x="6816" y="3896"/>
                  </a:moveTo>
                  <a:lnTo>
                    <a:pt x="6979" y="3896"/>
                  </a:lnTo>
                  <a:lnTo>
                    <a:pt x="6979" y="3733"/>
                  </a:lnTo>
                  <a:lnTo>
                    <a:pt x="6816" y="3733"/>
                  </a:lnTo>
                  <a:lnTo>
                    <a:pt x="6816" y="3896"/>
                  </a:lnTo>
                  <a:close/>
                  <a:moveTo>
                    <a:pt x="6816" y="4545"/>
                  </a:moveTo>
                  <a:lnTo>
                    <a:pt x="6979" y="4545"/>
                  </a:lnTo>
                  <a:lnTo>
                    <a:pt x="6979" y="4382"/>
                  </a:lnTo>
                  <a:lnTo>
                    <a:pt x="6816" y="4382"/>
                  </a:lnTo>
                  <a:lnTo>
                    <a:pt x="6816" y="4545"/>
                  </a:lnTo>
                  <a:close/>
                  <a:moveTo>
                    <a:pt x="6816" y="4869"/>
                  </a:moveTo>
                  <a:lnTo>
                    <a:pt x="6979" y="4869"/>
                  </a:lnTo>
                  <a:lnTo>
                    <a:pt x="6979" y="4707"/>
                  </a:lnTo>
                  <a:lnTo>
                    <a:pt x="6816" y="4707"/>
                  </a:lnTo>
                  <a:lnTo>
                    <a:pt x="6816" y="4869"/>
                  </a:lnTo>
                  <a:close/>
                  <a:moveTo>
                    <a:pt x="6816" y="5194"/>
                  </a:moveTo>
                  <a:lnTo>
                    <a:pt x="6979" y="5194"/>
                  </a:lnTo>
                  <a:lnTo>
                    <a:pt x="6979" y="5031"/>
                  </a:lnTo>
                  <a:lnTo>
                    <a:pt x="6816" y="5031"/>
                  </a:lnTo>
                  <a:lnTo>
                    <a:pt x="6816" y="5194"/>
                  </a:lnTo>
                  <a:close/>
                  <a:moveTo>
                    <a:pt x="6816" y="5843"/>
                  </a:moveTo>
                  <a:lnTo>
                    <a:pt x="6979" y="5843"/>
                  </a:lnTo>
                  <a:lnTo>
                    <a:pt x="6979" y="5681"/>
                  </a:lnTo>
                  <a:lnTo>
                    <a:pt x="6816" y="5681"/>
                  </a:lnTo>
                  <a:lnTo>
                    <a:pt x="6816" y="5843"/>
                  </a:lnTo>
                  <a:close/>
                  <a:moveTo>
                    <a:pt x="6816" y="6168"/>
                  </a:moveTo>
                  <a:lnTo>
                    <a:pt x="6979" y="6168"/>
                  </a:lnTo>
                  <a:lnTo>
                    <a:pt x="6979" y="6006"/>
                  </a:lnTo>
                  <a:lnTo>
                    <a:pt x="6816" y="6006"/>
                  </a:lnTo>
                  <a:lnTo>
                    <a:pt x="6816" y="6168"/>
                  </a:lnTo>
                  <a:close/>
                  <a:moveTo>
                    <a:pt x="6816" y="6492"/>
                  </a:moveTo>
                  <a:lnTo>
                    <a:pt x="6979" y="6492"/>
                  </a:lnTo>
                  <a:lnTo>
                    <a:pt x="6979" y="6331"/>
                  </a:lnTo>
                  <a:lnTo>
                    <a:pt x="6816" y="6331"/>
                  </a:lnTo>
                  <a:lnTo>
                    <a:pt x="6816" y="6492"/>
                  </a:lnTo>
                  <a:close/>
                  <a:moveTo>
                    <a:pt x="6816" y="7141"/>
                  </a:moveTo>
                  <a:lnTo>
                    <a:pt x="6979" y="7141"/>
                  </a:lnTo>
                  <a:lnTo>
                    <a:pt x="6979" y="6980"/>
                  </a:lnTo>
                  <a:lnTo>
                    <a:pt x="6816" y="6980"/>
                  </a:lnTo>
                  <a:lnTo>
                    <a:pt x="6816" y="7141"/>
                  </a:lnTo>
                  <a:close/>
                  <a:moveTo>
                    <a:pt x="6816" y="7466"/>
                  </a:moveTo>
                  <a:lnTo>
                    <a:pt x="6979" y="7466"/>
                  </a:lnTo>
                  <a:lnTo>
                    <a:pt x="6979" y="7304"/>
                  </a:lnTo>
                  <a:lnTo>
                    <a:pt x="6816" y="7304"/>
                  </a:lnTo>
                  <a:lnTo>
                    <a:pt x="6816" y="7466"/>
                  </a:lnTo>
                  <a:close/>
                  <a:moveTo>
                    <a:pt x="6816" y="7629"/>
                  </a:moveTo>
                  <a:lnTo>
                    <a:pt x="6816" y="7790"/>
                  </a:lnTo>
                  <a:lnTo>
                    <a:pt x="6979" y="7790"/>
                  </a:lnTo>
                  <a:lnTo>
                    <a:pt x="6979" y="7629"/>
                  </a:lnTo>
                  <a:lnTo>
                    <a:pt x="6816" y="7629"/>
                  </a:lnTo>
                  <a:close/>
                  <a:moveTo>
                    <a:pt x="6655" y="7304"/>
                  </a:moveTo>
                  <a:lnTo>
                    <a:pt x="6492" y="7304"/>
                  </a:lnTo>
                  <a:lnTo>
                    <a:pt x="6492" y="7466"/>
                  </a:lnTo>
                  <a:lnTo>
                    <a:pt x="6655" y="7466"/>
                  </a:lnTo>
                  <a:lnTo>
                    <a:pt x="6655" y="7304"/>
                  </a:lnTo>
                  <a:close/>
                  <a:moveTo>
                    <a:pt x="6492" y="6331"/>
                  </a:moveTo>
                  <a:lnTo>
                    <a:pt x="6492" y="6492"/>
                  </a:lnTo>
                  <a:lnTo>
                    <a:pt x="6655" y="6492"/>
                  </a:lnTo>
                  <a:lnTo>
                    <a:pt x="6655" y="6331"/>
                  </a:lnTo>
                  <a:lnTo>
                    <a:pt x="6492" y="6331"/>
                  </a:lnTo>
                  <a:close/>
                  <a:moveTo>
                    <a:pt x="6655" y="6168"/>
                  </a:moveTo>
                  <a:lnTo>
                    <a:pt x="6655" y="6006"/>
                  </a:lnTo>
                  <a:lnTo>
                    <a:pt x="6492" y="6006"/>
                  </a:lnTo>
                  <a:lnTo>
                    <a:pt x="6492" y="6168"/>
                  </a:lnTo>
                  <a:lnTo>
                    <a:pt x="6655" y="6168"/>
                  </a:lnTo>
                  <a:close/>
                  <a:moveTo>
                    <a:pt x="6492" y="5031"/>
                  </a:moveTo>
                  <a:lnTo>
                    <a:pt x="6492" y="5194"/>
                  </a:lnTo>
                  <a:lnTo>
                    <a:pt x="6655" y="5194"/>
                  </a:lnTo>
                  <a:lnTo>
                    <a:pt x="6655" y="5031"/>
                  </a:lnTo>
                  <a:lnTo>
                    <a:pt x="6492" y="5031"/>
                  </a:lnTo>
                  <a:close/>
                  <a:moveTo>
                    <a:pt x="6655" y="4869"/>
                  </a:moveTo>
                  <a:lnTo>
                    <a:pt x="6655" y="4707"/>
                  </a:lnTo>
                  <a:lnTo>
                    <a:pt x="6492" y="4707"/>
                  </a:lnTo>
                  <a:lnTo>
                    <a:pt x="6492" y="4869"/>
                  </a:lnTo>
                  <a:lnTo>
                    <a:pt x="6655" y="4869"/>
                  </a:lnTo>
                  <a:close/>
                  <a:moveTo>
                    <a:pt x="6492" y="3733"/>
                  </a:moveTo>
                  <a:lnTo>
                    <a:pt x="6492" y="3896"/>
                  </a:lnTo>
                  <a:lnTo>
                    <a:pt x="6655" y="3896"/>
                  </a:lnTo>
                  <a:lnTo>
                    <a:pt x="6655" y="3733"/>
                  </a:lnTo>
                  <a:lnTo>
                    <a:pt x="6492" y="3733"/>
                  </a:lnTo>
                  <a:close/>
                  <a:moveTo>
                    <a:pt x="6655" y="3571"/>
                  </a:moveTo>
                  <a:lnTo>
                    <a:pt x="6655" y="3408"/>
                  </a:lnTo>
                  <a:lnTo>
                    <a:pt x="6492" y="3408"/>
                  </a:lnTo>
                  <a:lnTo>
                    <a:pt x="6492" y="3571"/>
                  </a:lnTo>
                  <a:lnTo>
                    <a:pt x="6655" y="3571"/>
                  </a:lnTo>
                  <a:close/>
                  <a:moveTo>
                    <a:pt x="6492" y="2435"/>
                  </a:moveTo>
                  <a:lnTo>
                    <a:pt x="6492" y="2598"/>
                  </a:lnTo>
                  <a:lnTo>
                    <a:pt x="6655" y="2598"/>
                  </a:lnTo>
                  <a:lnTo>
                    <a:pt x="6655" y="2435"/>
                  </a:lnTo>
                  <a:lnTo>
                    <a:pt x="6492" y="2435"/>
                  </a:lnTo>
                  <a:close/>
                  <a:moveTo>
                    <a:pt x="6655" y="2273"/>
                  </a:moveTo>
                  <a:lnTo>
                    <a:pt x="6655" y="2110"/>
                  </a:lnTo>
                  <a:lnTo>
                    <a:pt x="6492" y="2110"/>
                  </a:lnTo>
                  <a:lnTo>
                    <a:pt x="6492" y="2273"/>
                  </a:lnTo>
                  <a:lnTo>
                    <a:pt x="6655" y="2273"/>
                  </a:lnTo>
                  <a:close/>
                  <a:moveTo>
                    <a:pt x="6492" y="1137"/>
                  </a:moveTo>
                  <a:lnTo>
                    <a:pt x="6492" y="1298"/>
                  </a:lnTo>
                  <a:lnTo>
                    <a:pt x="6655" y="1298"/>
                  </a:lnTo>
                  <a:lnTo>
                    <a:pt x="6655" y="1137"/>
                  </a:lnTo>
                  <a:lnTo>
                    <a:pt x="6492" y="1137"/>
                  </a:lnTo>
                  <a:close/>
                  <a:moveTo>
                    <a:pt x="6655" y="974"/>
                  </a:moveTo>
                  <a:lnTo>
                    <a:pt x="6655" y="812"/>
                  </a:lnTo>
                  <a:lnTo>
                    <a:pt x="6492" y="812"/>
                  </a:lnTo>
                  <a:lnTo>
                    <a:pt x="6492" y="974"/>
                  </a:lnTo>
                  <a:lnTo>
                    <a:pt x="6655" y="974"/>
                  </a:lnTo>
                  <a:close/>
                  <a:moveTo>
                    <a:pt x="6167" y="649"/>
                  </a:moveTo>
                  <a:lnTo>
                    <a:pt x="6330" y="649"/>
                  </a:lnTo>
                  <a:lnTo>
                    <a:pt x="6330" y="487"/>
                  </a:lnTo>
                  <a:lnTo>
                    <a:pt x="6492" y="487"/>
                  </a:lnTo>
                  <a:lnTo>
                    <a:pt x="6492" y="649"/>
                  </a:lnTo>
                  <a:lnTo>
                    <a:pt x="6655" y="649"/>
                  </a:lnTo>
                  <a:lnTo>
                    <a:pt x="6655" y="487"/>
                  </a:lnTo>
                  <a:lnTo>
                    <a:pt x="6492" y="487"/>
                  </a:lnTo>
                  <a:lnTo>
                    <a:pt x="6492" y="325"/>
                  </a:lnTo>
                  <a:lnTo>
                    <a:pt x="6655" y="325"/>
                  </a:lnTo>
                  <a:lnTo>
                    <a:pt x="6655" y="163"/>
                  </a:lnTo>
                  <a:lnTo>
                    <a:pt x="6492" y="163"/>
                  </a:lnTo>
                  <a:lnTo>
                    <a:pt x="6492" y="325"/>
                  </a:lnTo>
                  <a:lnTo>
                    <a:pt x="6330" y="325"/>
                  </a:lnTo>
                  <a:lnTo>
                    <a:pt x="6330" y="163"/>
                  </a:lnTo>
                  <a:lnTo>
                    <a:pt x="6167" y="163"/>
                  </a:lnTo>
                  <a:lnTo>
                    <a:pt x="6167" y="325"/>
                  </a:lnTo>
                  <a:lnTo>
                    <a:pt x="6330" y="325"/>
                  </a:lnTo>
                  <a:lnTo>
                    <a:pt x="6330" y="487"/>
                  </a:lnTo>
                  <a:lnTo>
                    <a:pt x="6167" y="487"/>
                  </a:lnTo>
                  <a:lnTo>
                    <a:pt x="6167" y="649"/>
                  </a:lnTo>
                  <a:close/>
                  <a:moveTo>
                    <a:pt x="6167" y="974"/>
                  </a:moveTo>
                  <a:lnTo>
                    <a:pt x="6330" y="974"/>
                  </a:lnTo>
                  <a:lnTo>
                    <a:pt x="6330" y="812"/>
                  </a:lnTo>
                  <a:lnTo>
                    <a:pt x="6167" y="812"/>
                  </a:lnTo>
                  <a:lnTo>
                    <a:pt x="6167" y="974"/>
                  </a:lnTo>
                  <a:close/>
                  <a:moveTo>
                    <a:pt x="6167" y="1298"/>
                  </a:moveTo>
                  <a:lnTo>
                    <a:pt x="6330" y="1298"/>
                  </a:lnTo>
                  <a:lnTo>
                    <a:pt x="6330" y="1137"/>
                  </a:lnTo>
                  <a:lnTo>
                    <a:pt x="6167" y="1137"/>
                  </a:lnTo>
                  <a:lnTo>
                    <a:pt x="6167" y="1298"/>
                  </a:lnTo>
                  <a:close/>
                  <a:moveTo>
                    <a:pt x="6167" y="1947"/>
                  </a:moveTo>
                  <a:lnTo>
                    <a:pt x="6330" y="1947"/>
                  </a:lnTo>
                  <a:lnTo>
                    <a:pt x="6330" y="1786"/>
                  </a:lnTo>
                  <a:lnTo>
                    <a:pt x="6492" y="1786"/>
                  </a:lnTo>
                  <a:lnTo>
                    <a:pt x="6492" y="1947"/>
                  </a:lnTo>
                  <a:lnTo>
                    <a:pt x="6655" y="1947"/>
                  </a:lnTo>
                  <a:lnTo>
                    <a:pt x="6655" y="1786"/>
                  </a:lnTo>
                  <a:lnTo>
                    <a:pt x="6492" y="1786"/>
                  </a:lnTo>
                  <a:lnTo>
                    <a:pt x="6492" y="1623"/>
                  </a:lnTo>
                  <a:lnTo>
                    <a:pt x="6655" y="1623"/>
                  </a:lnTo>
                  <a:lnTo>
                    <a:pt x="6655" y="1461"/>
                  </a:lnTo>
                  <a:lnTo>
                    <a:pt x="6492" y="1461"/>
                  </a:lnTo>
                  <a:lnTo>
                    <a:pt x="6492" y="1623"/>
                  </a:lnTo>
                  <a:lnTo>
                    <a:pt x="6330" y="1623"/>
                  </a:lnTo>
                  <a:lnTo>
                    <a:pt x="6330" y="1461"/>
                  </a:lnTo>
                  <a:lnTo>
                    <a:pt x="6167" y="1461"/>
                  </a:lnTo>
                  <a:lnTo>
                    <a:pt x="6167" y="1623"/>
                  </a:lnTo>
                  <a:lnTo>
                    <a:pt x="6330" y="1623"/>
                  </a:lnTo>
                  <a:lnTo>
                    <a:pt x="6330" y="1786"/>
                  </a:lnTo>
                  <a:lnTo>
                    <a:pt x="6167" y="1786"/>
                  </a:lnTo>
                  <a:lnTo>
                    <a:pt x="6167" y="1947"/>
                  </a:lnTo>
                  <a:close/>
                  <a:moveTo>
                    <a:pt x="6167" y="2273"/>
                  </a:moveTo>
                  <a:lnTo>
                    <a:pt x="6330" y="2273"/>
                  </a:lnTo>
                  <a:lnTo>
                    <a:pt x="6330" y="2110"/>
                  </a:lnTo>
                  <a:lnTo>
                    <a:pt x="6167" y="2110"/>
                  </a:lnTo>
                  <a:lnTo>
                    <a:pt x="6167" y="2273"/>
                  </a:lnTo>
                  <a:close/>
                  <a:moveTo>
                    <a:pt x="6167" y="2598"/>
                  </a:moveTo>
                  <a:lnTo>
                    <a:pt x="6330" y="2598"/>
                  </a:lnTo>
                  <a:lnTo>
                    <a:pt x="6330" y="2435"/>
                  </a:lnTo>
                  <a:lnTo>
                    <a:pt x="6167" y="2435"/>
                  </a:lnTo>
                  <a:lnTo>
                    <a:pt x="6167" y="2598"/>
                  </a:lnTo>
                  <a:close/>
                  <a:moveTo>
                    <a:pt x="6167" y="3247"/>
                  </a:moveTo>
                  <a:lnTo>
                    <a:pt x="6330" y="3247"/>
                  </a:lnTo>
                  <a:lnTo>
                    <a:pt x="6330" y="3084"/>
                  </a:lnTo>
                  <a:lnTo>
                    <a:pt x="6492" y="3084"/>
                  </a:lnTo>
                  <a:lnTo>
                    <a:pt x="6492" y="3247"/>
                  </a:lnTo>
                  <a:lnTo>
                    <a:pt x="6655" y="3247"/>
                  </a:lnTo>
                  <a:lnTo>
                    <a:pt x="6655" y="3084"/>
                  </a:lnTo>
                  <a:lnTo>
                    <a:pt x="6492" y="3084"/>
                  </a:lnTo>
                  <a:lnTo>
                    <a:pt x="6492" y="2922"/>
                  </a:lnTo>
                  <a:lnTo>
                    <a:pt x="6655" y="2922"/>
                  </a:lnTo>
                  <a:lnTo>
                    <a:pt x="6655" y="2759"/>
                  </a:lnTo>
                  <a:lnTo>
                    <a:pt x="6492" y="2759"/>
                  </a:lnTo>
                  <a:lnTo>
                    <a:pt x="6492" y="2922"/>
                  </a:lnTo>
                  <a:lnTo>
                    <a:pt x="6330" y="2922"/>
                  </a:lnTo>
                  <a:lnTo>
                    <a:pt x="6330" y="2759"/>
                  </a:lnTo>
                  <a:lnTo>
                    <a:pt x="6167" y="2759"/>
                  </a:lnTo>
                  <a:lnTo>
                    <a:pt x="6167" y="2922"/>
                  </a:lnTo>
                  <a:lnTo>
                    <a:pt x="6330" y="2922"/>
                  </a:lnTo>
                  <a:lnTo>
                    <a:pt x="6330" y="3084"/>
                  </a:lnTo>
                  <a:lnTo>
                    <a:pt x="6167" y="3084"/>
                  </a:lnTo>
                  <a:lnTo>
                    <a:pt x="6167" y="3247"/>
                  </a:lnTo>
                  <a:close/>
                  <a:moveTo>
                    <a:pt x="6167" y="3571"/>
                  </a:moveTo>
                  <a:lnTo>
                    <a:pt x="6330" y="3571"/>
                  </a:lnTo>
                  <a:lnTo>
                    <a:pt x="6330" y="3408"/>
                  </a:lnTo>
                  <a:lnTo>
                    <a:pt x="6167" y="3408"/>
                  </a:lnTo>
                  <a:lnTo>
                    <a:pt x="6167" y="3571"/>
                  </a:lnTo>
                  <a:close/>
                  <a:moveTo>
                    <a:pt x="6167" y="3896"/>
                  </a:moveTo>
                  <a:lnTo>
                    <a:pt x="6330" y="3896"/>
                  </a:lnTo>
                  <a:lnTo>
                    <a:pt x="6330" y="3733"/>
                  </a:lnTo>
                  <a:lnTo>
                    <a:pt x="6167" y="3733"/>
                  </a:lnTo>
                  <a:lnTo>
                    <a:pt x="6167" y="3896"/>
                  </a:lnTo>
                  <a:close/>
                  <a:moveTo>
                    <a:pt x="6167" y="4545"/>
                  </a:moveTo>
                  <a:lnTo>
                    <a:pt x="6330" y="4545"/>
                  </a:lnTo>
                  <a:lnTo>
                    <a:pt x="6330" y="4382"/>
                  </a:lnTo>
                  <a:lnTo>
                    <a:pt x="6492" y="4382"/>
                  </a:lnTo>
                  <a:lnTo>
                    <a:pt x="6492" y="4545"/>
                  </a:lnTo>
                  <a:lnTo>
                    <a:pt x="6655" y="4545"/>
                  </a:lnTo>
                  <a:lnTo>
                    <a:pt x="6655" y="4382"/>
                  </a:lnTo>
                  <a:lnTo>
                    <a:pt x="6492" y="4382"/>
                  </a:lnTo>
                  <a:lnTo>
                    <a:pt x="6492" y="4220"/>
                  </a:lnTo>
                  <a:lnTo>
                    <a:pt x="6655" y="4220"/>
                  </a:lnTo>
                  <a:lnTo>
                    <a:pt x="6655" y="4058"/>
                  </a:lnTo>
                  <a:lnTo>
                    <a:pt x="6492" y="4058"/>
                  </a:lnTo>
                  <a:lnTo>
                    <a:pt x="6492" y="4220"/>
                  </a:lnTo>
                  <a:lnTo>
                    <a:pt x="6330" y="4220"/>
                  </a:lnTo>
                  <a:lnTo>
                    <a:pt x="6330" y="4058"/>
                  </a:lnTo>
                  <a:lnTo>
                    <a:pt x="6167" y="4058"/>
                  </a:lnTo>
                  <a:lnTo>
                    <a:pt x="6167" y="4220"/>
                  </a:lnTo>
                  <a:lnTo>
                    <a:pt x="6330" y="4220"/>
                  </a:lnTo>
                  <a:lnTo>
                    <a:pt x="6330" y="4382"/>
                  </a:lnTo>
                  <a:lnTo>
                    <a:pt x="6167" y="4382"/>
                  </a:lnTo>
                  <a:lnTo>
                    <a:pt x="6167" y="4545"/>
                  </a:lnTo>
                  <a:close/>
                  <a:moveTo>
                    <a:pt x="6167" y="4869"/>
                  </a:moveTo>
                  <a:lnTo>
                    <a:pt x="6330" y="4869"/>
                  </a:lnTo>
                  <a:lnTo>
                    <a:pt x="6330" y="4707"/>
                  </a:lnTo>
                  <a:lnTo>
                    <a:pt x="6167" y="4707"/>
                  </a:lnTo>
                  <a:lnTo>
                    <a:pt x="6167" y="4869"/>
                  </a:lnTo>
                  <a:close/>
                  <a:moveTo>
                    <a:pt x="6167" y="5194"/>
                  </a:moveTo>
                  <a:lnTo>
                    <a:pt x="6330" y="5194"/>
                  </a:lnTo>
                  <a:lnTo>
                    <a:pt x="6330" y="5031"/>
                  </a:lnTo>
                  <a:lnTo>
                    <a:pt x="6167" y="5031"/>
                  </a:lnTo>
                  <a:lnTo>
                    <a:pt x="6167" y="5194"/>
                  </a:lnTo>
                  <a:close/>
                  <a:moveTo>
                    <a:pt x="6167" y="5843"/>
                  </a:moveTo>
                  <a:lnTo>
                    <a:pt x="6330" y="5843"/>
                  </a:lnTo>
                  <a:lnTo>
                    <a:pt x="6330" y="5681"/>
                  </a:lnTo>
                  <a:lnTo>
                    <a:pt x="6492" y="5681"/>
                  </a:lnTo>
                  <a:lnTo>
                    <a:pt x="6492" y="5843"/>
                  </a:lnTo>
                  <a:lnTo>
                    <a:pt x="6655" y="5843"/>
                  </a:lnTo>
                  <a:lnTo>
                    <a:pt x="6655" y="5681"/>
                  </a:lnTo>
                  <a:lnTo>
                    <a:pt x="6492" y="5681"/>
                  </a:lnTo>
                  <a:lnTo>
                    <a:pt x="6492" y="5519"/>
                  </a:lnTo>
                  <a:lnTo>
                    <a:pt x="6655" y="5519"/>
                  </a:lnTo>
                  <a:lnTo>
                    <a:pt x="6655" y="5357"/>
                  </a:lnTo>
                  <a:lnTo>
                    <a:pt x="6492" y="5357"/>
                  </a:lnTo>
                  <a:lnTo>
                    <a:pt x="6492" y="5519"/>
                  </a:lnTo>
                  <a:lnTo>
                    <a:pt x="6330" y="5519"/>
                  </a:lnTo>
                  <a:lnTo>
                    <a:pt x="6330" y="5357"/>
                  </a:lnTo>
                  <a:lnTo>
                    <a:pt x="6167" y="5357"/>
                  </a:lnTo>
                  <a:lnTo>
                    <a:pt x="6167" y="5519"/>
                  </a:lnTo>
                  <a:lnTo>
                    <a:pt x="6330" y="5519"/>
                  </a:lnTo>
                  <a:lnTo>
                    <a:pt x="6330" y="5681"/>
                  </a:lnTo>
                  <a:lnTo>
                    <a:pt x="6167" y="5681"/>
                  </a:lnTo>
                  <a:lnTo>
                    <a:pt x="6167" y="5843"/>
                  </a:lnTo>
                  <a:close/>
                  <a:moveTo>
                    <a:pt x="6167" y="6168"/>
                  </a:moveTo>
                  <a:lnTo>
                    <a:pt x="6330" y="6168"/>
                  </a:lnTo>
                  <a:lnTo>
                    <a:pt x="6330" y="6006"/>
                  </a:lnTo>
                  <a:lnTo>
                    <a:pt x="6167" y="6006"/>
                  </a:lnTo>
                  <a:lnTo>
                    <a:pt x="6167" y="6168"/>
                  </a:lnTo>
                  <a:close/>
                  <a:moveTo>
                    <a:pt x="6167" y="6492"/>
                  </a:moveTo>
                  <a:lnTo>
                    <a:pt x="6330" y="6492"/>
                  </a:lnTo>
                  <a:lnTo>
                    <a:pt x="6330" y="6331"/>
                  </a:lnTo>
                  <a:lnTo>
                    <a:pt x="6167" y="6331"/>
                  </a:lnTo>
                  <a:lnTo>
                    <a:pt x="6167" y="6492"/>
                  </a:lnTo>
                  <a:close/>
                  <a:moveTo>
                    <a:pt x="6167" y="7141"/>
                  </a:moveTo>
                  <a:lnTo>
                    <a:pt x="6330" y="7141"/>
                  </a:lnTo>
                  <a:lnTo>
                    <a:pt x="6330" y="6980"/>
                  </a:lnTo>
                  <a:lnTo>
                    <a:pt x="6492" y="6980"/>
                  </a:lnTo>
                  <a:lnTo>
                    <a:pt x="6492" y="7141"/>
                  </a:lnTo>
                  <a:lnTo>
                    <a:pt x="6655" y="7141"/>
                  </a:lnTo>
                  <a:lnTo>
                    <a:pt x="6655" y="6980"/>
                  </a:lnTo>
                  <a:lnTo>
                    <a:pt x="6492" y="6980"/>
                  </a:lnTo>
                  <a:lnTo>
                    <a:pt x="6492" y="6817"/>
                  </a:lnTo>
                  <a:lnTo>
                    <a:pt x="6655" y="6817"/>
                  </a:lnTo>
                  <a:lnTo>
                    <a:pt x="6655" y="6655"/>
                  </a:lnTo>
                  <a:lnTo>
                    <a:pt x="6492" y="6655"/>
                  </a:lnTo>
                  <a:lnTo>
                    <a:pt x="6492" y="6817"/>
                  </a:lnTo>
                  <a:lnTo>
                    <a:pt x="6330" y="6817"/>
                  </a:lnTo>
                  <a:lnTo>
                    <a:pt x="6330" y="6655"/>
                  </a:lnTo>
                  <a:lnTo>
                    <a:pt x="6167" y="6655"/>
                  </a:lnTo>
                  <a:lnTo>
                    <a:pt x="6167" y="6817"/>
                  </a:lnTo>
                  <a:lnTo>
                    <a:pt x="6330" y="6817"/>
                  </a:lnTo>
                  <a:lnTo>
                    <a:pt x="6330" y="6980"/>
                  </a:lnTo>
                  <a:lnTo>
                    <a:pt x="6167" y="6980"/>
                  </a:lnTo>
                  <a:lnTo>
                    <a:pt x="6167" y="7141"/>
                  </a:lnTo>
                  <a:close/>
                  <a:moveTo>
                    <a:pt x="6167" y="7466"/>
                  </a:moveTo>
                  <a:lnTo>
                    <a:pt x="6330" y="7466"/>
                  </a:lnTo>
                  <a:lnTo>
                    <a:pt x="6330" y="7304"/>
                  </a:lnTo>
                  <a:lnTo>
                    <a:pt x="6167" y="7304"/>
                  </a:lnTo>
                  <a:lnTo>
                    <a:pt x="6167" y="7466"/>
                  </a:lnTo>
                  <a:close/>
                  <a:moveTo>
                    <a:pt x="5518" y="649"/>
                  </a:moveTo>
                  <a:lnTo>
                    <a:pt x="5681" y="649"/>
                  </a:lnTo>
                  <a:lnTo>
                    <a:pt x="5681" y="487"/>
                  </a:lnTo>
                  <a:lnTo>
                    <a:pt x="5843" y="487"/>
                  </a:lnTo>
                  <a:lnTo>
                    <a:pt x="5843" y="649"/>
                  </a:lnTo>
                  <a:lnTo>
                    <a:pt x="6006" y="649"/>
                  </a:lnTo>
                  <a:lnTo>
                    <a:pt x="6006" y="487"/>
                  </a:lnTo>
                  <a:lnTo>
                    <a:pt x="5843" y="487"/>
                  </a:lnTo>
                  <a:lnTo>
                    <a:pt x="5843" y="325"/>
                  </a:lnTo>
                  <a:lnTo>
                    <a:pt x="6006" y="325"/>
                  </a:lnTo>
                  <a:lnTo>
                    <a:pt x="6006" y="163"/>
                  </a:lnTo>
                  <a:lnTo>
                    <a:pt x="5843" y="163"/>
                  </a:lnTo>
                  <a:lnTo>
                    <a:pt x="5843" y="325"/>
                  </a:lnTo>
                  <a:lnTo>
                    <a:pt x="5681" y="325"/>
                  </a:lnTo>
                  <a:lnTo>
                    <a:pt x="5681" y="163"/>
                  </a:lnTo>
                  <a:lnTo>
                    <a:pt x="5518" y="163"/>
                  </a:lnTo>
                  <a:lnTo>
                    <a:pt x="5518" y="325"/>
                  </a:lnTo>
                  <a:lnTo>
                    <a:pt x="5681" y="325"/>
                  </a:lnTo>
                  <a:lnTo>
                    <a:pt x="5681" y="487"/>
                  </a:lnTo>
                  <a:lnTo>
                    <a:pt x="5518" y="487"/>
                  </a:lnTo>
                  <a:lnTo>
                    <a:pt x="5518" y="649"/>
                  </a:lnTo>
                  <a:close/>
                  <a:moveTo>
                    <a:pt x="6006" y="7304"/>
                  </a:moveTo>
                  <a:lnTo>
                    <a:pt x="5843" y="7304"/>
                  </a:lnTo>
                  <a:lnTo>
                    <a:pt x="5843" y="7466"/>
                  </a:lnTo>
                  <a:lnTo>
                    <a:pt x="6006" y="7466"/>
                  </a:lnTo>
                  <a:lnTo>
                    <a:pt x="6006" y="7304"/>
                  </a:lnTo>
                  <a:close/>
                  <a:moveTo>
                    <a:pt x="5843" y="6331"/>
                  </a:moveTo>
                  <a:lnTo>
                    <a:pt x="5843" y="6492"/>
                  </a:lnTo>
                  <a:lnTo>
                    <a:pt x="6006" y="6492"/>
                  </a:lnTo>
                  <a:lnTo>
                    <a:pt x="6006" y="6331"/>
                  </a:lnTo>
                  <a:lnTo>
                    <a:pt x="5843" y="6331"/>
                  </a:lnTo>
                  <a:close/>
                  <a:moveTo>
                    <a:pt x="6006" y="6168"/>
                  </a:moveTo>
                  <a:lnTo>
                    <a:pt x="6006" y="6006"/>
                  </a:lnTo>
                  <a:lnTo>
                    <a:pt x="5843" y="6006"/>
                  </a:lnTo>
                  <a:lnTo>
                    <a:pt x="5843" y="6168"/>
                  </a:lnTo>
                  <a:lnTo>
                    <a:pt x="6006" y="6168"/>
                  </a:lnTo>
                  <a:close/>
                  <a:moveTo>
                    <a:pt x="5843" y="5031"/>
                  </a:moveTo>
                  <a:lnTo>
                    <a:pt x="5843" y="5194"/>
                  </a:lnTo>
                  <a:lnTo>
                    <a:pt x="6006" y="5194"/>
                  </a:lnTo>
                  <a:lnTo>
                    <a:pt x="6006" y="5031"/>
                  </a:lnTo>
                  <a:lnTo>
                    <a:pt x="5843" y="5031"/>
                  </a:lnTo>
                  <a:close/>
                  <a:moveTo>
                    <a:pt x="6006" y="4869"/>
                  </a:moveTo>
                  <a:lnTo>
                    <a:pt x="6006" y="4707"/>
                  </a:lnTo>
                  <a:lnTo>
                    <a:pt x="5843" y="4707"/>
                  </a:lnTo>
                  <a:lnTo>
                    <a:pt x="5843" y="4869"/>
                  </a:lnTo>
                  <a:lnTo>
                    <a:pt x="6006" y="4869"/>
                  </a:lnTo>
                  <a:close/>
                  <a:moveTo>
                    <a:pt x="5843" y="3733"/>
                  </a:moveTo>
                  <a:lnTo>
                    <a:pt x="5843" y="3896"/>
                  </a:lnTo>
                  <a:lnTo>
                    <a:pt x="6006" y="3896"/>
                  </a:lnTo>
                  <a:lnTo>
                    <a:pt x="6006" y="3733"/>
                  </a:lnTo>
                  <a:lnTo>
                    <a:pt x="5843" y="3733"/>
                  </a:lnTo>
                  <a:close/>
                  <a:moveTo>
                    <a:pt x="6006" y="3571"/>
                  </a:moveTo>
                  <a:lnTo>
                    <a:pt x="6006" y="3408"/>
                  </a:lnTo>
                  <a:lnTo>
                    <a:pt x="5843" y="3408"/>
                  </a:lnTo>
                  <a:lnTo>
                    <a:pt x="5843" y="3571"/>
                  </a:lnTo>
                  <a:lnTo>
                    <a:pt x="6006" y="3571"/>
                  </a:lnTo>
                  <a:close/>
                  <a:moveTo>
                    <a:pt x="5843" y="2435"/>
                  </a:moveTo>
                  <a:lnTo>
                    <a:pt x="5843" y="2598"/>
                  </a:lnTo>
                  <a:lnTo>
                    <a:pt x="6006" y="2598"/>
                  </a:lnTo>
                  <a:lnTo>
                    <a:pt x="6006" y="2435"/>
                  </a:lnTo>
                  <a:lnTo>
                    <a:pt x="5843" y="2435"/>
                  </a:lnTo>
                  <a:close/>
                  <a:moveTo>
                    <a:pt x="6006" y="2273"/>
                  </a:moveTo>
                  <a:lnTo>
                    <a:pt x="6006" y="2110"/>
                  </a:lnTo>
                  <a:lnTo>
                    <a:pt x="5843" y="2110"/>
                  </a:lnTo>
                  <a:lnTo>
                    <a:pt x="5843" y="2273"/>
                  </a:lnTo>
                  <a:lnTo>
                    <a:pt x="6006" y="2273"/>
                  </a:lnTo>
                  <a:close/>
                  <a:moveTo>
                    <a:pt x="5843" y="1137"/>
                  </a:moveTo>
                  <a:lnTo>
                    <a:pt x="5843" y="1298"/>
                  </a:lnTo>
                  <a:lnTo>
                    <a:pt x="6006" y="1298"/>
                  </a:lnTo>
                  <a:lnTo>
                    <a:pt x="6006" y="1137"/>
                  </a:lnTo>
                  <a:lnTo>
                    <a:pt x="5843" y="1137"/>
                  </a:lnTo>
                  <a:close/>
                  <a:moveTo>
                    <a:pt x="6006" y="974"/>
                  </a:moveTo>
                  <a:lnTo>
                    <a:pt x="6006" y="812"/>
                  </a:lnTo>
                  <a:lnTo>
                    <a:pt x="5843" y="812"/>
                  </a:lnTo>
                  <a:lnTo>
                    <a:pt x="5843" y="974"/>
                  </a:lnTo>
                  <a:lnTo>
                    <a:pt x="6006" y="974"/>
                  </a:lnTo>
                  <a:close/>
                  <a:moveTo>
                    <a:pt x="5518" y="974"/>
                  </a:moveTo>
                  <a:lnTo>
                    <a:pt x="5681" y="974"/>
                  </a:lnTo>
                  <a:lnTo>
                    <a:pt x="5681" y="812"/>
                  </a:lnTo>
                  <a:lnTo>
                    <a:pt x="5518" y="812"/>
                  </a:lnTo>
                  <a:lnTo>
                    <a:pt x="5518" y="974"/>
                  </a:lnTo>
                  <a:close/>
                  <a:moveTo>
                    <a:pt x="5518" y="1298"/>
                  </a:moveTo>
                  <a:lnTo>
                    <a:pt x="5681" y="1298"/>
                  </a:lnTo>
                  <a:lnTo>
                    <a:pt x="5681" y="1137"/>
                  </a:lnTo>
                  <a:lnTo>
                    <a:pt x="5518" y="1137"/>
                  </a:lnTo>
                  <a:lnTo>
                    <a:pt x="5518" y="1298"/>
                  </a:lnTo>
                  <a:close/>
                  <a:moveTo>
                    <a:pt x="5518" y="1947"/>
                  </a:moveTo>
                  <a:lnTo>
                    <a:pt x="5681" y="1947"/>
                  </a:lnTo>
                  <a:lnTo>
                    <a:pt x="5681" y="1786"/>
                  </a:lnTo>
                  <a:lnTo>
                    <a:pt x="5843" y="1786"/>
                  </a:lnTo>
                  <a:lnTo>
                    <a:pt x="5843" y="1947"/>
                  </a:lnTo>
                  <a:lnTo>
                    <a:pt x="6006" y="1947"/>
                  </a:lnTo>
                  <a:lnTo>
                    <a:pt x="6006" y="1786"/>
                  </a:lnTo>
                  <a:lnTo>
                    <a:pt x="5843" y="1786"/>
                  </a:lnTo>
                  <a:lnTo>
                    <a:pt x="5843" y="1623"/>
                  </a:lnTo>
                  <a:lnTo>
                    <a:pt x="6006" y="1623"/>
                  </a:lnTo>
                  <a:lnTo>
                    <a:pt x="6006" y="1461"/>
                  </a:lnTo>
                  <a:lnTo>
                    <a:pt x="5843" y="1461"/>
                  </a:lnTo>
                  <a:lnTo>
                    <a:pt x="5843" y="1623"/>
                  </a:lnTo>
                  <a:lnTo>
                    <a:pt x="5681" y="1623"/>
                  </a:lnTo>
                  <a:lnTo>
                    <a:pt x="5681" y="1461"/>
                  </a:lnTo>
                  <a:lnTo>
                    <a:pt x="5518" y="1461"/>
                  </a:lnTo>
                  <a:lnTo>
                    <a:pt x="5518" y="1623"/>
                  </a:lnTo>
                  <a:lnTo>
                    <a:pt x="5681" y="1623"/>
                  </a:lnTo>
                  <a:lnTo>
                    <a:pt x="5681" y="1786"/>
                  </a:lnTo>
                  <a:lnTo>
                    <a:pt x="5518" y="1786"/>
                  </a:lnTo>
                  <a:lnTo>
                    <a:pt x="5518" y="1947"/>
                  </a:lnTo>
                  <a:close/>
                  <a:moveTo>
                    <a:pt x="5518" y="2273"/>
                  </a:moveTo>
                  <a:lnTo>
                    <a:pt x="5681" y="2273"/>
                  </a:lnTo>
                  <a:lnTo>
                    <a:pt x="5681" y="2110"/>
                  </a:lnTo>
                  <a:lnTo>
                    <a:pt x="5518" y="2110"/>
                  </a:lnTo>
                  <a:lnTo>
                    <a:pt x="5518" y="2273"/>
                  </a:lnTo>
                  <a:close/>
                  <a:moveTo>
                    <a:pt x="5518" y="2598"/>
                  </a:moveTo>
                  <a:lnTo>
                    <a:pt x="5681" y="2598"/>
                  </a:lnTo>
                  <a:lnTo>
                    <a:pt x="5681" y="2435"/>
                  </a:lnTo>
                  <a:lnTo>
                    <a:pt x="5518" y="2435"/>
                  </a:lnTo>
                  <a:lnTo>
                    <a:pt x="5518" y="2598"/>
                  </a:lnTo>
                  <a:close/>
                  <a:moveTo>
                    <a:pt x="5518" y="3247"/>
                  </a:moveTo>
                  <a:lnTo>
                    <a:pt x="5681" y="3247"/>
                  </a:lnTo>
                  <a:lnTo>
                    <a:pt x="5681" y="3084"/>
                  </a:lnTo>
                  <a:lnTo>
                    <a:pt x="5843" y="3084"/>
                  </a:lnTo>
                  <a:lnTo>
                    <a:pt x="5843" y="3247"/>
                  </a:lnTo>
                  <a:lnTo>
                    <a:pt x="6006" y="3247"/>
                  </a:lnTo>
                  <a:lnTo>
                    <a:pt x="6006" y="3084"/>
                  </a:lnTo>
                  <a:lnTo>
                    <a:pt x="5843" y="3084"/>
                  </a:lnTo>
                  <a:lnTo>
                    <a:pt x="5843" y="2922"/>
                  </a:lnTo>
                  <a:lnTo>
                    <a:pt x="6006" y="2922"/>
                  </a:lnTo>
                  <a:lnTo>
                    <a:pt x="6006" y="2759"/>
                  </a:lnTo>
                  <a:lnTo>
                    <a:pt x="5843" y="2759"/>
                  </a:lnTo>
                  <a:lnTo>
                    <a:pt x="5843" y="2922"/>
                  </a:lnTo>
                  <a:lnTo>
                    <a:pt x="5681" y="2922"/>
                  </a:lnTo>
                  <a:lnTo>
                    <a:pt x="5681" y="2759"/>
                  </a:lnTo>
                  <a:lnTo>
                    <a:pt x="5518" y="2759"/>
                  </a:lnTo>
                  <a:lnTo>
                    <a:pt x="5518" y="2922"/>
                  </a:lnTo>
                  <a:lnTo>
                    <a:pt x="5681" y="2922"/>
                  </a:lnTo>
                  <a:lnTo>
                    <a:pt x="5681" y="3084"/>
                  </a:lnTo>
                  <a:lnTo>
                    <a:pt x="5518" y="3084"/>
                  </a:lnTo>
                  <a:lnTo>
                    <a:pt x="5518" y="3247"/>
                  </a:lnTo>
                  <a:close/>
                  <a:moveTo>
                    <a:pt x="5518" y="3571"/>
                  </a:moveTo>
                  <a:lnTo>
                    <a:pt x="5681" y="3571"/>
                  </a:lnTo>
                  <a:lnTo>
                    <a:pt x="5681" y="3408"/>
                  </a:lnTo>
                  <a:lnTo>
                    <a:pt x="5518" y="3408"/>
                  </a:lnTo>
                  <a:lnTo>
                    <a:pt x="5518" y="3571"/>
                  </a:lnTo>
                  <a:close/>
                  <a:moveTo>
                    <a:pt x="5518" y="3896"/>
                  </a:moveTo>
                  <a:lnTo>
                    <a:pt x="5681" y="3896"/>
                  </a:lnTo>
                  <a:lnTo>
                    <a:pt x="5681" y="3733"/>
                  </a:lnTo>
                  <a:lnTo>
                    <a:pt x="5518" y="3733"/>
                  </a:lnTo>
                  <a:lnTo>
                    <a:pt x="5518" y="3896"/>
                  </a:lnTo>
                  <a:close/>
                  <a:moveTo>
                    <a:pt x="5518" y="4545"/>
                  </a:moveTo>
                  <a:lnTo>
                    <a:pt x="5681" y="4545"/>
                  </a:lnTo>
                  <a:lnTo>
                    <a:pt x="5681" y="4382"/>
                  </a:lnTo>
                  <a:lnTo>
                    <a:pt x="5843" y="4382"/>
                  </a:lnTo>
                  <a:lnTo>
                    <a:pt x="5843" y="4545"/>
                  </a:lnTo>
                  <a:lnTo>
                    <a:pt x="6006" y="4545"/>
                  </a:lnTo>
                  <a:lnTo>
                    <a:pt x="6006" y="4382"/>
                  </a:lnTo>
                  <a:lnTo>
                    <a:pt x="5843" y="4382"/>
                  </a:lnTo>
                  <a:lnTo>
                    <a:pt x="5843" y="4220"/>
                  </a:lnTo>
                  <a:lnTo>
                    <a:pt x="6006" y="4220"/>
                  </a:lnTo>
                  <a:lnTo>
                    <a:pt x="6006" y="4058"/>
                  </a:lnTo>
                  <a:lnTo>
                    <a:pt x="5843" y="4058"/>
                  </a:lnTo>
                  <a:lnTo>
                    <a:pt x="5843" y="4220"/>
                  </a:lnTo>
                  <a:lnTo>
                    <a:pt x="5681" y="4220"/>
                  </a:lnTo>
                  <a:lnTo>
                    <a:pt x="5681" y="4058"/>
                  </a:lnTo>
                  <a:lnTo>
                    <a:pt x="5518" y="4058"/>
                  </a:lnTo>
                  <a:lnTo>
                    <a:pt x="5518" y="4220"/>
                  </a:lnTo>
                  <a:lnTo>
                    <a:pt x="5681" y="4220"/>
                  </a:lnTo>
                  <a:lnTo>
                    <a:pt x="5681" y="4382"/>
                  </a:lnTo>
                  <a:lnTo>
                    <a:pt x="5518" y="4382"/>
                  </a:lnTo>
                  <a:lnTo>
                    <a:pt x="5518" y="4545"/>
                  </a:lnTo>
                  <a:close/>
                  <a:moveTo>
                    <a:pt x="5518" y="4869"/>
                  </a:moveTo>
                  <a:lnTo>
                    <a:pt x="5681" y="4869"/>
                  </a:lnTo>
                  <a:lnTo>
                    <a:pt x="5681" y="4707"/>
                  </a:lnTo>
                  <a:lnTo>
                    <a:pt x="5518" y="4707"/>
                  </a:lnTo>
                  <a:lnTo>
                    <a:pt x="5518" y="4869"/>
                  </a:lnTo>
                  <a:close/>
                  <a:moveTo>
                    <a:pt x="5518" y="5194"/>
                  </a:moveTo>
                  <a:lnTo>
                    <a:pt x="5681" y="5194"/>
                  </a:lnTo>
                  <a:lnTo>
                    <a:pt x="5681" y="5031"/>
                  </a:lnTo>
                  <a:lnTo>
                    <a:pt x="5518" y="5031"/>
                  </a:lnTo>
                  <a:lnTo>
                    <a:pt x="5518" y="5194"/>
                  </a:lnTo>
                  <a:close/>
                  <a:moveTo>
                    <a:pt x="5518" y="5843"/>
                  </a:moveTo>
                  <a:lnTo>
                    <a:pt x="5681" y="5843"/>
                  </a:lnTo>
                  <a:lnTo>
                    <a:pt x="5681" y="5681"/>
                  </a:lnTo>
                  <a:lnTo>
                    <a:pt x="5843" y="5681"/>
                  </a:lnTo>
                  <a:lnTo>
                    <a:pt x="5843" y="5843"/>
                  </a:lnTo>
                  <a:lnTo>
                    <a:pt x="6006" y="5843"/>
                  </a:lnTo>
                  <a:lnTo>
                    <a:pt x="6006" y="5681"/>
                  </a:lnTo>
                  <a:lnTo>
                    <a:pt x="5843" y="5681"/>
                  </a:lnTo>
                  <a:lnTo>
                    <a:pt x="5843" y="5519"/>
                  </a:lnTo>
                  <a:lnTo>
                    <a:pt x="6006" y="5519"/>
                  </a:lnTo>
                  <a:lnTo>
                    <a:pt x="6006" y="5357"/>
                  </a:lnTo>
                  <a:lnTo>
                    <a:pt x="5843" y="5357"/>
                  </a:lnTo>
                  <a:lnTo>
                    <a:pt x="5843" y="5519"/>
                  </a:lnTo>
                  <a:lnTo>
                    <a:pt x="5681" y="5519"/>
                  </a:lnTo>
                  <a:lnTo>
                    <a:pt x="5681" y="5357"/>
                  </a:lnTo>
                  <a:lnTo>
                    <a:pt x="5518" y="5357"/>
                  </a:lnTo>
                  <a:lnTo>
                    <a:pt x="5518" y="5519"/>
                  </a:lnTo>
                  <a:lnTo>
                    <a:pt x="5681" y="5519"/>
                  </a:lnTo>
                  <a:lnTo>
                    <a:pt x="5681" y="5681"/>
                  </a:lnTo>
                  <a:lnTo>
                    <a:pt x="5518" y="5681"/>
                  </a:lnTo>
                  <a:lnTo>
                    <a:pt x="5518" y="5843"/>
                  </a:lnTo>
                  <a:close/>
                  <a:moveTo>
                    <a:pt x="5518" y="6168"/>
                  </a:moveTo>
                  <a:lnTo>
                    <a:pt x="5681" y="6168"/>
                  </a:lnTo>
                  <a:lnTo>
                    <a:pt x="5681" y="6006"/>
                  </a:lnTo>
                  <a:lnTo>
                    <a:pt x="5518" y="6006"/>
                  </a:lnTo>
                  <a:lnTo>
                    <a:pt x="5518" y="6168"/>
                  </a:lnTo>
                  <a:close/>
                  <a:moveTo>
                    <a:pt x="5518" y="6492"/>
                  </a:moveTo>
                  <a:lnTo>
                    <a:pt x="5681" y="6492"/>
                  </a:lnTo>
                  <a:lnTo>
                    <a:pt x="5681" y="6331"/>
                  </a:lnTo>
                  <a:lnTo>
                    <a:pt x="5518" y="6331"/>
                  </a:lnTo>
                  <a:lnTo>
                    <a:pt x="5518" y="6492"/>
                  </a:lnTo>
                  <a:close/>
                  <a:moveTo>
                    <a:pt x="5518" y="7141"/>
                  </a:moveTo>
                  <a:lnTo>
                    <a:pt x="5681" y="7141"/>
                  </a:lnTo>
                  <a:lnTo>
                    <a:pt x="5681" y="6980"/>
                  </a:lnTo>
                  <a:lnTo>
                    <a:pt x="5843" y="6980"/>
                  </a:lnTo>
                  <a:lnTo>
                    <a:pt x="5843" y="7141"/>
                  </a:lnTo>
                  <a:lnTo>
                    <a:pt x="6006" y="7141"/>
                  </a:lnTo>
                  <a:lnTo>
                    <a:pt x="6006" y="6980"/>
                  </a:lnTo>
                  <a:lnTo>
                    <a:pt x="5843" y="6980"/>
                  </a:lnTo>
                  <a:lnTo>
                    <a:pt x="5843" y="6817"/>
                  </a:lnTo>
                  <a:lnTo>
                    <a:pt x="6006" y="6817"/>
                  </a:lnTo>
                  <a:lnTo>
                    <a:pt x="6006" y="6655"/>
                  </a:lnTo>
                  <a:lnTo>
                    <a:pt x="5843" y="6655"/>
                  </a:lnTo>
                  <a:lnTo>
                    <a:pt x="5843" y="6817"/>
                  </a:lnTo>
                  <a:lnTo>
                    <a:pt x="5681" y="6817"/>
                  </a:lnTo>
                  <a:lnTo>
                    <a:pt x="5681" y="6655"/>
                  </a:lnTo>
                  <a:lnTo>
                    <a:pt x="5518" y="6655"/>
                  </a:lnTo>
                  <a:lnTo>
                    <a:pt x="5518" y="6817"/>
                  </a:lnTo>
                  <a:lnTo>
                    <a:pt x="5681" y="6817"/>
                  </a:lnTo>
                  <a:lnTo>
                    <a:pt x="5681" y="6980"/>
                  </a:lnTo>
                  <a:lnTo>
                    <a:pt x="5518" y="6980"/>
                  </a:lnTo>
                  <a:lnTo>
                    <a:pt x="5518" y="7141"/>
                  </a:lnTo>
                  <a:close/>
                  <a:moveTo>
                    <a:pt x="5518" y="7466"/>
                  </a:moveTo>
                  <a:lnTo>
                    <a:pt x="5681" y="7466"/>
                  </a:lnTo>
                  <a:lnTo>
                    <a:pt x="5681" y="7304"/>
                  </a:lnTo>
                  <a:lnTo>
                    <a:pt x="5518" y="7304"/>
                  </a:lnTo>
                  <a:lnTo>
                    <a:pt x="5518" y="7466"/>
                  </a:lnTo>
                  <a:close/>
                  <a:moveTo>
                    <a:pt x="5357" y="2598"/>
                  </a:moveTo>
                  <a:lnTo>
                    <a:pt x="5357" y="2435"/>
                  </a:lnTo>
                  <a:lnTo>
                    <a:pt x="5194" y="2435"/>
                  </a:lnTo>
                  <a:lnTo>
                    <a:pt x="5194" y="2273"/>
                  </a:lnTo>
                  <a:lnTo>
                    <a:pt x="5357" y="2273"/>
                  </a:lnTo>
                  <a:lnTo>
                    <a:pt x="5357" y="2110"/>
                  </a:lnTo>
                  <a:lnTo>
                    <a:pt x="5194" y="2110"/>
                  </a:lnTo>
                  <a:lnTo>
                    <a:pt x="5194" y="2273"/>
                  </a:lnTo>
                  <a:lnTo>
                    <a:pt x="5032" y="2273"/>
                  </a:lnTo>
                  <a:lnTo>
                    <a:pt x="5032" y="2110"/>
                  </a:lnTo>
                  <a:lnTo>
                    <a:pt x="4869" y="2110"/>
                  </a:lnTo>
                  <a:lnTo>
                    <a:pt x="4869" y="2273"/>
                  </a:lnTo>
                  <a:lnTo>
                    <a:pt x="5032" y="2273"/>
                  </a:lnTo>
                  <a:lnTo>
                    <a:pt x="5032" y="2435"/>
                  </a:lnTo>
                  <a:lnTo>
                    <a:pt x="4869" y="2435"/>
                  </a:lnTo>
                  <a:lnTo>
                    <a:pt x="4869" y="2598"/>
                  </a:lnTo>
                  <a:lnTo>
                    <a:pt x="5032" y="2598"/>
                  </a:lnTo>
                  <a:lnTo>
                    <a:pt x="5032" y="2435"/>
                  </a:lnTo>
                  <a:lnTo>
                    <a:pt x="5194" y="2435"/>
                  </a:lnTo>
                  <a:lnTo>
                    <a:pt x="5194" y="2598"/>
                  </a:lnTo>
                  <a:lnTo>
                    <a:pt x="5357" y="2598"/>
                  </a:lnTo>
                  <a:close/>
                  <a:moveTo>
                    <a:pt x="5357" y="7790"/>
                  </a:moveTo>
                  <a:lnTo>
                    <a:pt x="5357" y="7629"/>
                  </a:lnTo>
                  <a:lnTo>
                    <a:pt x="5194" y="7629"/>
                  </a:lnTo>
                  <a:lnTo>
                    <a:pt x="5194" y="7466"/>
                  </a:lnTo>
                  <a:lnTo>
                    <a:pt x="5357" y="7466"/>
                  </a:lnTo>
                  <a:lnTo>
                    <a:pt x="5357" y="7304"/>
                  </a:lnTo>
                  <a:lnTo>
                    <a:pt x="5194" y="7304"/>
                  </a:lnTo>
                  <a:lnTo>
                    <a:pt x="5194" y="7466"/>
                  </a:lnTo>
                  <a:lnTo>
                    <a:pt x="5032" y="7466"/>
                  </a:lnTo>
                  <a:lnTo>
                    <a:pt x="5032" y="7304"/>
                  </a:lnTo>
                  <a:lnTo>
                    <a:pt x="4869" y="7304"/>
                  </a:lnTo>
                  <a:lnTo>
                    <a:pt x="4869" y="7466"/>
                  </a:lnTo>
                  <a:lnTo>
                    <a:pt x="5032" y="7466"/>
                  </a:lnTo>
                  <a:lnTo>
                    <a:pt x="5032" y="7629"/>
                  </a:lnTo>
                  <a:lnTo>
                    <a:pt x="4869" y="7629"/>
                  </a:lnTo>
                  <a:lnTo>
                    <a:pt x="4869" y="7790"/>
                  </a:lnTo>
                  <a:lnTo>
                    <a:pt x="5032" y="7790"/>
                  </a:lnTo>
                  <a:lnTo>
                    <a:pt x="5032" y="7629"/>
                  </a:lnTo>
                  <a:lnTo>
                    <a:pt x="5194" y="7629"/>
                  </a:lnTo>
                  <a:lnTo>
                    <a:pt x="5194" y="7790"/>
                  </a:lnTo>
                  <a:lnTo>
                    <a:pt x="5357" y="7790"/>
                  </a:lnTo>
                  <a:close/>
                  <a:moveTo>
                    <a:pt x="5681" y="7790"/>
                  </a:moveTo>
                  <a:lnTo>
                    <a:pt x="5681" y="7629"/>
                  </a:lnTo>
                  <a:lnTo>
                    <a:pt x="5518" y="7629"/>
                  </a:lnTo>
                  <a:lnTo>
                    <a:pt x="5518" y="7790"/>
                  </a:lnTo>
                  <a:lnTo>
                    <a:pt x="5681" y="7790"/>
                  </a:lnTo>
                  <a:close/>
                  <a:moveTo>
                    <a:pt x="6006" y="7790"/>
                  </a:moveTo>
                  <a:lnTo>
                    <a:pt x="6006" y="7629"/>
                  </a:lnTo>
                  <a:lnTo>
                    <a:pt x="5843" y="7629"/>
                  </a:lnTo>
                  <a:lnTo>
                    <a:pt x="5843" y="7790"/>
                  </a:lnTo>
                  <a:lnTo>
                    <a:pt x="6006" y="7790"/>
                  </a:lnTo>
                  <a:close/>
                  <a:moveTo>
                    <a:pt x="6330" y="7790"/>
                  </a:moveTo>
                  <a:lnTo>
                    <a:pt x="6330" y="7629"/>
                  </a:lnTo>
                  <a:lnTo>
                    <a:pt x="6167" y="7629"/>
                  </a:lnTo>
                  <a:lnTo>
                    <a:pt x="6167" y="7790"/>
                  </a:lnTo>
                  <a:lnTo>
                    <a:pt x="6330" y="7790"/>
                  </a:lnTo>
                  <a:close/>
                  <a:moveTo>
                    <a:pt x="6655" y="7790"/>
                  </a:moveTo>
                  <a:lnTo>
                    <a:pt x="6655" y="7629"/>
                  </a:lnTo>
                  <a:lnTo>
                    <a:pt x="6492" y="7629"/>
                  </a:lnTo>
                  <a:lnTo>
                    <a:pt x="6492" y="7790"/>
                  </a:lnTo>
                  <a:lnTo>
                    <a:pt x="6655" y="7790"/>
                  </a:lnTo>
                  <a:close/>
                  <a:moveTo>
                    <a:pt x="7304" y="7790"/>
                  </a:moveTo>
                  <a:lnTo>
                    <a:pt x="7304" y="7629"/>
                  </a:lnTo>
                  <a:lnTo>
                    <a:pt x="7141" y="7629"/>
                  </a:lnTo>
                  <a:lnTo>
                    <a:pt x="7141" y="7790"/>
                  </a:lnTo>
                  <a:lnTo>
                    <a:pt x="7304" y="7790"/>
                  </a:lnTo>
                  <a:close/>
                  <a:moveTo>
                    <a:pt x="8277" y="7790"/>
                  </a:moveTo>
                  <a:lnTo>
                    <a:pt x="8277" y="7629"/>
                  </a:lnTo>
                  <a:lnTo>
                    <a:pt x="8116" y="7629"/>
                  </a:lnTo>
                  <a:lnTo>
                    <a:pt x="8116" y="7790"/>
                  </a:lnTo>
                  <a:lnTo>
                    <a:pt x="8277" y="7790"/>
                  </a:lnTo>
                  <a:close/>
                  <a:moveTo>
                    <a:pt x="3896" y="5194"/>
                  </a:moveTo>
                  <a:lnTo>
                    <a:pt x="3896" y="5357"/>
                  </a:lnTo>
                  <a:lnTo>
                    <a:pt x="4057" y="5357"/>
                  </a:lnTo>
                  <a:lnTo>
                    <a:pt x="4057" y="5194"/>
                  </a:lnTo>
                  <a:lnTo>
                    <a:pt x="3896" y="5194"/>
                  </a:lnTo>
                  <a:close/>
                  <a:moveTo>
                    <a:pt x="3896" y="5031"/>
                  </a:moveTo>
                  <a:lnTo>
                    <a:pt x="3733" y="5031"/>
                  </a:lnTo>
                  <a:lnTo>
                    <a:pt x="3733" y="5194"/>
                  </a:lnTo>
                  <a:lnTo>
                    <a:pt x="3896" y="5194"/>
                  </a:lnTo>
                  <a:lnTo>
                    <a:pt x="3896" y="5031"/>
                  </a:lnTo>
                  <a:close/>
                  <a:moveTo>
                    <a:pt x="4382" y="5194"/>
                  </a:moveTo>
                  <a:lnTo>
                    <a:pt x="4220" y="5194"/>
                  </a:lnTo>
                  <a:lnTo>
                    <a:pt x="4220" y="5357"/>
                  </a:lnTo>
                  <a:lnTo>
                    <a:pt x="4382" y="5357"/>
                  </a:lnTo>
                  <a:lnTo>
                    <a:pt x="4382" y="5519"/>
                  </a:lnTo>
                  <a:lnTo>
                    <a:pt x="4545" y="5519"/>
                  </a:lnTo>
                  <a:lnTo>
                    <a:pt x="4545" y="5357"/>
                  </a:lnTo>
                  <a:lnTo>
                    <a:pt x="4707" y="5357"/>
                  </a:lnTo>
                  <a:lnTo>
                    <a:pt x="4707" y="5194"/>
                  </a:lnTo>
                  <a:lnTo>
                    <a:pt x="4545" y="5194"/>
                  </a:lnTo>
                  <a:lnTo>
                    <a:pt x="4545" y="5031"/>
                  </a:lnTo>
                  <a:lnTo>
                    <a:pt x="4382" y="5031"/>
                  </a:lnTo>
                  <a:lnTo>
                    <a:pt x="4382" y="5194"/>
                  </a:lnTo>
                  <a:close/>
                  <a:moveTo>
                    <a:pt x="3733" y="5194"/>
                  </a:moveTo>
                  <a:lnTo>
                    <a:pt x="3571" y="5194"/>
                  </a:lnTo>
                  <a:lnTo>
                    <a:pt x="3571" y="5357"/>
                  </a:lnTo>
                  <a:lnTo>
                    <a:pt x="3733" y="5357"/>
                  </a:lnTo>
                  <a:lnTo>
                    <a:pt x="3733" y="5194"/>
                  </a:lnTo>
                  <a:close/>
                  <a:moveTo>
                    <a:pt x="3896" y="0"/>
                  </a:moveTo>
                  <a:lnTo>
                    <a:pt x="3896" y="163"/>
                  </a:lnTo>
                  <a:lnTo>
                    <a:pt x="4057" y="163"/>
                  </a:lnTo>
                  <a:lnTo>
                    <a:pt x="4057" y="0"/>
                  </a:lnTo>
                  <a:lnTo>
                    <a:pt x="3896" y="0"/>
                  </a:lnTo>
                  <a:close/>
                  <a:moveTo>
                    <a:pt x="3733" y="0"/>
                  </a:moveTo>
                  <a:lnTo>
                    <a:pt x="3571" y="0"/>
                  </a:lnTo>
                  <a:lnTo>
                    <a:pt x="3571" y="163"/>
                  </a:lnTo>
                  <a:lnTo>
                    <a:pt x="3733" y="163"/>
                  </a:lnTo>
                  <a:lnTo>
                    <a:pt x="3733" y="0"/>
                  </a:lnTo>
                  <a:close/>
                  <a:moveTo>
                    <a:pt x="3246" y="0"/>
                  </a:moveTo>
                  <a:lnTo>
                    <a:pt x="3246" y="163"/>
                  </a:lnTo>
                  <a:lnTo>
                    <a:pt x="3408" y="163"/>
                  </a:lnTo>
                  <a:lnTo>
                    <a:pt x="3408" y="0"/>
                  </a:lnTo>
                  <a:lnTo>
                    <a:pt x="3246" y="0"/>
                  </a:lnTo>
                  <a:close/>
                  <a:moveTo>
                    <a:pt x="3084" y="0"/>
                  </a:moveTo>
                  <a:lnTo>
                    <a:pt x="2922" y="0"/>
                  </a:lnTo>
                  <a:lnTo>
                    <a:pt x="2922" y="163"/>
                  </a:lnTo>
                  <a:lnTo>
                    <a:pt x="3084" y="163"/>
                  </a:lnTo>
                  <a:lnTo>
                    <a:pt x="3084" y="0"/>
                  </a:lnTo>
                  <a:close/>
                  <a:moveTo>
                    <a:pt x="2597" y="0"/>
                  </a:moveTo>
                  <a:lnTo>
                    <a:pt x="2597" y="163"/>
                  </a:lnTo>
                  <a:lnTo>
                    <a:pt x="2759" y="163"/>
                  </a:lnTo>
                  <a:lnTo>
                    <a:pt x="2759" y="0"/>
                  </a:lnTo>
                  <a:lnTo>
                    <a:pt x="2597" y="0"/>
                  </a:lnTo>
                  <a:close/>
                  <a:moveTo>
                    <a:pt x="2273" y="163"/>
                  </a:moveTo>
                  <a:lnTo>
                    <a:pt x="2435" y="163"/>
                  </a:lnTo>
                  <a:lnTo>
                    <a:pt x="2435" y="0"/>
                  </a:lnTo>
                  <a:lnTo>
                    <a:pt x="2273" y="0"/>
                  </a:lnTo>
                  <a:lnTo>
                    <a:pt x="2273" y="163"/>
                  </a:lnTo>
                  <a:close/>
                  <a:moveTo>
                    <a:pt x="1948" y="163"/>
                  </a:moveTo>
                  <a:lnTo>
                    <a:pt x="2110" y="163"/>
                  </a:lnTo>
                  <a:lnTo>
                    <a:pt x="2110" y="0"/>
                  </a:lnTo>
                  <a:lnTo>
                    <a:pt x="1948" y="0"/>
                  </a:lnTo>
                  <a:lnTo>
                    <a:pt x="1948" y="163"/>
                  </a:lnTo>
                  <a:close/>
                  <a:moveTo>
                    <a:pt x="1624" y="163"/>
                  </a:moveTo>
                  <a:lnTo>
                    <a:pt x="1786" y="163"/>
                  </a:lnTo>
                  <a:lnTo>
                    <a:pt x="1786" y="0"/>
                  </a:lnTo>
                  <a:lnTo>
                    <a:pt x="1624" y="0"/>
                  </a:lnTo>
                  <a:lnTo>
                    <a:pt x="1624" y="163"/>
                  </a:lnTo>
                  <a:close/>
                  <a:moveTo>
                    <a:pt x="974" y="163"/>
                  </a:moveTo>
                  <a:lnTo>
                    <a:pt x="1136" y="163"/>
                  </a:lnTo>
                  <a:lnTo>
                    <a:pt x="1136" y="0"/>
                  </a:lnTo>
                  <a:lnTo>
                    <a:pt x="974" y="0"/>
                  </a:lnTo>
                  <a:lnTo>
                    <a:pt x="974" y="163"/>
                  </a:lnTo>
                  <a:close/>
                  <a:moveTo>
                    <a:pt x="3896" y="649"/>
                  </a:moveTo>
                  <a:lnTo>
                    <a:pt x="3896" y="812"/>
                  </a:lnTo>
                  <a:lnTo>
                    <a:pt x="4057" y="812"/>
                  </a:lnTo>
                  <a:lnTo>
                    <a:pt x="4057" y="649"/>
                  </a:lnTo>
                  <a:lnTo>
                    <a:pt x="3896" y="649"/>
                  </a:lnTo>
                  <a:close/>
                  <a:moveTo>
                    <a:pt x="3733" y="649"/>
                  </a:moveTo>
                  <a:lnTo>
                    <a:pt x="3571" y="649"/>
                  </a:lnTo>
                  <a:lnTo>
                    <a:pt x="3571" y="812"/>
                  </a:lnTo>
                  <a:lnTo>
                    <a:pt x="3733" y="812"/>
                  </a:lnTo>
                  <a:lnTo>
                    <a:pt x="3733" y="649"/>
                  </a:lnTo>
                  <a:close/>
                  <a:moveTo>
                    <a:pt x="3246" y="649"/>
                  </a:moveTo>
                  <a:lnTo>
                    <a:pt x="3246" y="812"/>
                  </a:lnTo>
                  <a:lnTo>
                    <a:pt x="3408" y="812"/>
                  </a:lnTo>
                  <a:lnTo>
                    <a:pt x="3408" y="649"/>
                  </a:lnTo>
                  <a:lnTo>
                    <a:pt x="3246" y="649"/>
                  </a:lnTo>
                  <a:close/>
                  <a:moveTo>
                    <a:pt x="3084" y="649"/>
                  </a:moveTo>
                  <a:lnTo>
                    <a:pt x="2922" y="649"/>
                  </a:lnTo>
                  <a:lnTo>
                    <a:pt x="2922" y="812"/>
                  </a:lnTo>
                  <a:lnTo>
                    <a:pt x="3084" y="812"/>
                  </a:lnTo>
                  <a:lnTo>
                    <a:pt x="3084" y="649"/>
                  </a:lnTo>
                  <a:close/>
                  <a:moveTo>
                    <a:pt x="2597" y="649"/>
                  </a:moveTo>
                  <a:lnTo>
                    <a:pt x="2597" y="812"/>
                  </a:lnTo>
                  <a:lnTo>
                    <a:pt x="2759" y="812"/>
                  </a:lnTo>
                  <a:lnTo>
                    <a:pt x="2759" y="649"/>
                  </a:lnTo>
                  <a:lnTo>
                    <a:pt x="2597" y="649"/>
                  </a:lnTo>
                  <a:close/>
                  <a:moveTo>
                    <a:pt x="2273" y="812"/>
                  </a:moveTo>
                  <a:lnTo>
                    <a:pt x="2435" y="812"/>
                  </a:lnTo>
                  <a:lnTo>
                    <a:pt x="2435" y="649"/>
                  </a:lnTo>
                  <a:lnTo>
                    <a:pt x="2273" y="649"/>
                  </a:lnTo>
                  <a:lnTo>
                    <a:pt x="2273" y="812"/>
                  </a:lnTo>
                  <a:close/>
                  <a:moveTo>
                    <a:pt x="1948" y="812"/>
                  </a:moveTo>
                  <a:lnTo>
                    <a:pt x="2110" y="812"/>
                  </a:lnTo>
                  <a:lnTo>
                    <a:pt x="2110" y="649"/>
                  </a:lnTo>
                  <a:lnTo>
                    <a:pt x="1948" y="649"/>
                  </a:lnTo>
                  <a:lnTo>
                    <a:pt x="1948" y="812"/>
                  </a:lnTo>
                  <a:close/>
                  <a:moveTo>
                    <a:pt x="1624" y="812"/>
                  </a:moveTo>
                  <a:lnTo>
                    <a:pt x="1786" y="812"/>
                  </a:lnTo>
                  <a:lnTo>
                    <a:pt x="1786" y="649"/>
                  </a:lnTo>
                  <a:lnTo>
                    <a:pt x="1624" y="649"/>
                  </a:lnTo>
                  <a:lnTo>
                    <a:pt x="1624" y="812"/>
                  </a:lnTo>
                  <a:close/>
                  <a:moveTo>
                    <a:pt x="1299" y="812"/>
                  </a:moveTo>
                  <a:lnTo>
                    <a:pt x="1461" y="812"/>
                  </a:lnTo>
                  <a:lnTo>
                    <a:pt x="1461" y="649"/>
                  </a:lnTo>
                  <a:lnTo>
                    <a:pt x="1299" y="649"/>
                  </a:lnTo>
                  <a:lnTo>
                    <a:pt x="1299" y="812"/>
                  </a:lnTo>
                  <a:close/>
                  <a:moveTo>
                    <a:pt x="974" y="812"/>
                  </a:moveTo>
                  <a:lnTo>
                    <a:pt x="1136" y="812"/>
                  </a:lnTo>
                  <a:lnTo>
                    <a:pt x="1136" y="649"/>
                  </a:lnTo>
                  <a:lnTo>
                    <a:pt x="974" y="649"/>
                  </a:lnTo>
                  <a:lnTo>
                    <a:pt x="974" y="812"/>
                  </a:lnTo>
                  <a:close/>
                  <a:moveTo>
                    <a:pt x="4057" y="1298"/>
                  </a:moveTo>
                  <a:lnTo>
                    <a:pt x="3896" y="1298"/>
                  </a:lnTo>
                  <a:lnTo>
                    <a:pt x="3896" y="1461"/>
                  </a:lnTo>
                  <a:lnTo>
                    <a:pt x="4057" y="1461"/>
                  </a:lnTo>
                  <a:lnTo>
                    <a:pt x="4057" y="1298"/>
                  </a:lnTo>
                  <a:close/>
                  <a:moveTo>
                    <a:pt x="3733" y="1298"/>
                  </a:moveTo>
                  <a:lnTo>
                    <a:pt x="3571" y="1298"/>
                  </a:lnTo>
                  <a:lnTo>
                    <a:pt x="3571" y="1461"/>
                  </a:lnTo>
                  <a:lnTo>
                    <a:pt x="3733" y="1461"/>
                  </a:lnTo>
                  <a:lnTo>
                    <a:pt x="3733" y="1298"/>
                  </a:lnTo>
                  <a:close/>
                  <a:moveTo>
                    <a:pt x="3246" y="1298"/>
                  </a:moveTo>
                  <a:lnTo>
                    <a:pt x="3246" y="1461"/>
                  </a:lnTo>
                  <a:lnTo>
                    <a:pt x="3408" y="1461"/>
                  </a:lnTo>
                  <a:lnTo>
                    <a:pt x="3408" y="1298"/>
                  </a:lnTo>
                  <a:lnTo>
                    <a:pt x="3246" y="1298"/>
                  </a:lnTo>
                  <a:close/>
                  <a:moveTo>
                    <a:pt x="3084" y="1298"/>
                  </a:moveTo>
                  <a:lnTo>
                    <a:pt x="2922" y="1298"/>
                  </a:lnTo>
                  <a:lnTo>
                    <a:pt x="2922" y="1461"/>
                  </a:lnTo>
                  <a:lnTo>
                    <a:pt x="3084" y="1461"/>
                  </a:lnTo>
                  <a:lnTo>
                    <a:pt x="3084" y="1298"/>
                  </a:lnTo>
                  <a:close/>
                  <a:moveTo>
                    <a:pt x="2597" y="1298"/>
                  </a:moveTo>
                  <a:lnTo>
                    <a:pt x="2597" y="1461"/>
                  </a:lnTo>
                  <a:lnTo>
                    <a:pt x="2759" y="1461"/>
                  </a:lnTo>
                  <a:lnTo>
                    <a:pt x="2759" y="1298"/>
                  </a:lnTo>
                  <a:lnTo>
                    <a:pt x="2597" y="1298"/>
                  </a:lnTo>
                  <a:close/>
                  <a:moveTo>
                    <a:pt x="2273" y="1461"/>
                  </a:moveTo>
                  <a:lnTo>
                    <a:pt x="2435" y="1461"/>
                  </a:lnTo>
                  <a:lnTo>
                    <a:pt x="2435" y="1298"/>
                  </a:lnTo>
                  <a:lnTo>
                    <a:pt x="2273" y="1298"/>
                  </a:lnTo>
                  <a:lnTo>
                    <a:pt x="2273" y="1461"/>
                  </a:lnTo>
                  <a:close/>
                  <a:moveTo>
                    <a:pt x="1948" y="1461"/>
                  </a:moveTo>
                  <a:lnTo>
                    <a:pt x="2110" y="1461"/>
                  </a:lnTo>
                  <a:lnTo>
                    <a:pt x="2110" y="1298"/>
                  </a:lnTo>
                  <a:lnTo>
                    <a:pt x="1948" y="1298"/>
                  </a:lnTo>
                  <a:lnTo>
                    <a:pt x="1948" y="1461"/>
                  </a:lnTo>
                  <a:close/>
                  <a:moveTo>
                    <a:pt x="1624" y="1461"/>
                  </a:moveTo>
                  <a:lnTo>
                    <a:pt x="1786" y="1461"/>
                  </a:lnTo>
                  <a:lnTo>
                    <a:pt x="1786" y="1298"/>
                  </a:lnTo>
                  <a:lnTo>
                    <a:pt x="1624" y="1298"/>
                  </a:lnTo>
                  <a:lnTo>
                    <a:pt x="1624" y="1461"/>
                  </a:lnTo>
                  <a:close/>
                  <a:moveTo>
                    <a:pt x="974" y="1461"/>
                  </a:moveTo>
                  <a:lnTo>
                    <a:pt x="1136" y="1461"/>
                  </a:lnTo>
                  <a:lnTo>
                    <a:pt x="1136" y="1298"/>
                  </a:lnTo>
                  <a:lnTo>
                    <a:pt x="974" y="1298"/>
                  </a:lnTo>
                  <a:lnTo>
                    <a:pt x="974" y="1461"/>
                  </a:lnTo>
                  <a:close/>
                  <a:moveTo>
                    <a:pt x="3896" y="1947"/>
                  </a:moveTo>
                  <a:lnTo>
                    <a:pt x="3896" y="2110"/>
                  </a:lnTo>
                  <a:lnTo>
                    <a:pt x="4057" y="2110"/>
                  </a:lnTo>
                  <a:lnTo>
                    <a:pt x="4057" y="1947"/>
                  </a:lnTo>
                  <a:lnTo>
                    <a:pt x="3896" y="1947"/>
                  </a:lnTo>
                  <a:close/>
                  <a:moveTo>
                    <a:pt x="3733" y="1947"/>
                  </a:moveTo>
                  <a:lnTo>
                    <a:pt x="3571" y="1947"/>
                  </a:lnTo>
                  <a:lnTo>
                    <a:pt x="3571" y="2110"/>
                  </a:lnTo>
                  <a:lnTo>
                    <a:pt x="3733" y="2110"/>
                  </a:lnTo>
                  <a:lnTo>
                    <a:pt x="3733" y="1947"/>
                  </a:lnTo>
                  <a:close/>
                  <a:moveTo>
                    <a:pt x="3408" y="1947"/>
                  </a:moveTo>
                  <a:lnTo>
                    <a:pt x="3246" y="1947"/>
                  </a:lnTo>
                  <a:lnTo>
                    <a:pt x="3246" y="2110"/>
                  </a:lnTo>
                  <a:lnTo>
                    <a:pt x="3408" y="2110"/>
                  </a:lnTo>
                  <a:lnTo>
                    <a:pt x="3408" y="1947"/>
                  </a:lnTo>
                  <a:close/>
                  <a:moveTo>
                    <a:pt x="2922" y="1947"/>
                  </a:moveTo>
                  <a:lnTo>
                    <a:pt x="2922" y="2110"/>
                  </a:lnTo>
                  <a:lnTo>
                    <a:pt x="3084" y="2110"/>
                  </a:lnTo>
                  <a:lnTo>
                    <a:pt x="3084" y="1947"/>
                  </a:lnTo>
                  <a:lnTo>
                    <a:pt x="2922" y="1947"/>
                  </a:lnTo>
                  <a:close/>
                  <a:moveTo>
                    <a:pt x="2759" y="1947"/>
                  </a:moveTo>
                  <a:lnTo>
                    <a:pt x="2597" y="1947"/>
                  </a:lnTo>
                  <a:lnTo>
                    <a:pt x="2597" y="2110"/>
                  </a:lnTo>
                  <a:lnTo>
                    <a:pt x="2759" y="2110"/>
                  </a:lnTo>
                  <a:lnTo>
                    <a:pt x="2759" y="1947"/>
                  </a:lnTo>
                  <a:close/>
                  <a:moveTo>
                    <a:pt x="2273" y="2110"/>
                  </a:moveTo>
                  <a:lnTo>
                    <a:pt x="2435" y="2110"/>
                  </a:lnTo>
                  <a:lnTo>
                    <a:pt x="2435" y="1947"/>
                  </a:lnTo>
                  <a:lnTo>
                    <a:pt x="2273" y="1947"/>
                  </a:lnTo>
                  <a:lnTo>
                    <a:pt x="2273" y="2110"/>
                  </a:lnTo>
                  <a:close/>
                  <a:moveTo>
                    <a:pt x="1948" y="2110"/>
                  </a:moveTo>
                  <a:lnTo>
                    <a:pt x="2110" y="2110"/>
                  </a:lnTo>
                  <a:lnTo>
                    <a:pt x="2110" y="1947"/>
                  </a:lnTo>
                  <a:lnTo>
                    <a:pt x="1948" y="1947"/>
                  </a:lnTo>
                  <a:lnTo>
                    <a:pt x="1948" y="2110"/>
                  </a:lnTo>
                  <a:close/>
                  <a:moveTo>
                    <a:pt x="1624" y="2110"/>
                  </a:moveTo>
                  <a:lnTo>
                    <a:pt x="1786" y="2110"/>
                  </a:lnTo>
                  <a:lnTo>
                    <a:pt x="1786" y="1947"/>
                  </a:lnTo>
                  <a:lnTo>
                    <a:pt x="1624" y="1947"/>
                  </a:lnTo>
                  <a:lnTo>
                    <a:pt x="1624" y="2110"/>
                  </a:lnTo>
                  <a:close/>
                  <a:moveTo>
                    <a:pt x="974" y="2110"/>
                  </a:moveTo>
                  <a:lnTo>
                    <a:pt x="1136" y="2110"/>
                  </a:lnTo>
                  <a:lnTo>
                    <a:pt x="1136" y="1947"/>
                  </a:lnTo>
                  <a:lnTo>
                    <a:pt x="974" y="1947"/>
                  </a:lnTo>
                  <a:lnTo>
                    <a:pt x="974" y="2110"/>
                  </a:lnTo>
                  <a:close/>
                  <a:moveTo>
                    <a:pt x="325" y="2110"/>
                  </a:moveTo>
                  <a:lnTo>
                    <a:pt x="487" y="2110"/>
                  </a:lnTo>
                  <a:lnTo>
                    <a:pt x="487" y="1947"/>
                  </a:lnTo>
                  <a:lnTo>
                    <a:pt x="325" y="1947"/>
                  </a:lnTo>
                  <a:lnTo>
                    <a:pt x="325" y="2110"/>
                  </a:lnTo>
                  <a:close/>
                  <a:moveTo>
                    <a:pt x="4220" y="2435"/>
                  </a:moveTo>
                  <a:lnTo>
                    <a:pt x="4382" y="2435"/>
                  </a:lnTo>
                  <a:lnTo>
                    <a:pt x="4382" y="2273"/>
                  </a:lnTo>
                  <a:lnTo>
                    <a:pt x="4220" y="2273"/>
                  </a:lnTo>
                  <a:lnTo>
                    <a:pt x="4220" y="2435"/>
                  </a:lnTo>
                  <a:close/>
                  <a:moveTo>
                    <a:pt x="3896" y="2273"/>
                  </a:moveTo>
                  <a:lnTo>
                    <a:pt x="3896" y="2435"/>
                  </a:lnTo>
                  <a:lnTo>
                    <a:pt x="4057" y="2435"/>
                  </a:lnTo>
                  <a:lnTo>
                    <a:pt x="4057" y="2273"/>
                  </a:lnTo>
                  <a:lnTo>
                    <a:pt x="3896" y="2273"/>
                  </a:lnTo>
                  <a:close/>
                  <a:moveTo>
                    <a:pt x="3571" y="2273"/>
                  </a:moveTo>
                  <a:lnTo>
                    <a:pt x="3571" y="2435"/>
                  </a:lnTo>
                  <a:lnTo>
                    <a:pt x="3733" y="2435"/>
                  </a:lnTo>
                  <a:lnTo>
                    <a:pt x="3733" y="2273"/>
                  </a:lnTo>
                  <a:lnTo>
                    <a:pt x="3571" y="2273"/>
                  </a:lnTo>
                  <a:close/>
                  <a:moveTo>
                    <a:pt x="3246" y="2435"/>
                  </a:moveTo>
                  <a:lnTo>
                    <a:pt x="3408" y="2435"/>
                  </a:lnTo>
                  <a:lnTo>
                    <a:pt x="3408" y="2273"/>
                  </a:lnTo>
                  <a:lnTo>
                    <a:pt x="3246" y="2273"/>
                  </a:lnTo>
                  <a:lnTo>
                    <a:pt x="3246" y="2435"/>
                  </a:lnTo>
                  <a:close/>
                  <a:moveTo>
                    <a:pt x="2922" y="2435"/>
                  </a:moveTo>
                  <a:lnTo>
                    <a:pt x="3084" y="2435"/>
                  </a:lnTo>
                  <a:lnTo>
                    <a:pt x="3084" y="2273"/>
                  </a:lnTo>
                  <a:lnTo>
                    <a:pt x="2922" y="2273"/>
                  </a:lnTo>
                  <a:lnTo>
                    <a:pt x="2922" y="2435"/>
                  </a:lnTo>
                  <a:close/>
                  <a:moveTo>
                    <a:pt x="2759" y="2273"/>
                  </a:moveTo>
                  <a:lnTo>
                    <a:pt x="2597" y="2273"/>
                  </a:lnTo>
                  <a:lnTo>
                    <a:pt x="2597" y="2435"/>
                  </a:lnTo>
                  <a:lnTo>
                    <a:pt x="2759" y="2435"/>
                  </a:lnTo>
                  <a:lnTo>
                    <a:pt x="2759" y="2273"/>
                  </a:lnTo>
                  <a:close/>
                  <a:moveTo>
                    <a:pt x="2273" y="2435"/>
                  </a:moveTo>
                  <a:lnTo>
                    <a:pt x="2435" y="2435"/>
                  </a:lnTo>
                  <a:lnTo>
                    <a:pt x="2435" y="2273"/>
                  </a:lnTo>
                  <a:lnTo>
                    <a:pt x="2273" y="2273"/>
                  </a:lnTo>
                  <a:lnTo>
                    <a:pt x="2273" y="2435"/>
                  </a:lnTo>
                  <a:close/>
                  <a:moveTo>
                    <a:pt x="1948" y="2435"/>
                  </a:moveTo>
                  <a:lnTo>
                    <a:pt x="2110" y="2435"/>
                  </a:lnTo>
                  <a:lnTo>
                    <a:pt x="2110" y="2273"/>
                  </a:lnTo>
                  <a:lnTo>
                    <a:pt x="1948" y="2273"/>
                  </a:lnTo>
                  <a:lnTo>
                    <a:pt x="1948" y="2435"/>
                  </a:lnTo>
                  <a:close/>
                  <a:moveTo>
                    <a:pt x="1299" y="2435"/>
                  </a:moveTo>
                  <a:lnTo>
                    <a:pt x="1461" y="2435"/>
                  </a:lnTo>
                  <a:lnTo>
                    <a:pt x="1461" y="2273"/>
                  </a:lnTo>
                  <a:lnTo>
                    <a:pt x="1299" y="2273"/>
                  </a:lnTo>
                  <a:lnTo>
                    <a:pt x="1299" y="2435"/>
                  </a:lnTo>
                  <a:close/>
                  <a:moveTo>
                    <a:pt x="649" y="2435"/>
                  </a:moveTo>
                  <a:lnTo>
                    <a:pt x="812" y="2435"/>
                  </a:lnTo>
                  <a:lnTo>
                    <a:pt x="812" y="2273"/>
                  </a:lnTo>
                  <a:lnTo>
                    <a:pt x="649" y="2273"/>
                  </a:lnTo>
                  <a:lnTo>
                    <a:pt x="649" y="2435"/>
                  </a:lnTo>
                  <a:close/>
                  <a:moveTo>
                    <a:pt x="0" y="2435"/>
                  </a:moveTo>
                  <a:lnTo>
                    <a:pt x="163" y="2435"/>
                  </a:lnTo>
                  <a:lnTo>
                    <a:pt x="163" y="2273"/>
                  </a:lnTo>
                  <a:lnTo>
                    <a:pt x="0" y="2273"/>
                  </a:lnTo>
                  <a:lnTo>
                    <a:pt x="0" y="2435"/>
                  </a:lnTo>
                  <a:close/>
                  <a:moveTo>
                    <a:pt x="4057" y="2273"/>
                  </a:moveTo>
                  <a:lnTo>
                    <a:pt x="4220" y="2273"/>
                  </a:lnTo>
                  <a:lnTo>
                    <a:pt x="4220" y="2110"/>
                  </a:lnTo>
                  <a:lnTo>
                    <a:pt x="4057" y="2110"/>
                  </a:lnTo>
                  <a:lnTo>
                    <a:pt x="4057" y="2273"/>
                  </a:lnTo>
                  <a:close/>
                  <a:moveTo>
                    <a:pt x="3408" y="2110"/>
                  </a:moveTo>
                  <a:lnTo>
                    <a:pt x="3408" y="2273"/>
                  </a:lnTo>
                  <a:lnTo>
                    <a:pt x="3571" y="2273"/>
                  </a:lnTo>
                  <a:lnTo>
                    <a:pt x="3571" y="2110"/>
                  </a:lnTo>
                  <a:lnTo>
                    <a:pt x="3408" y="2110"/>
                  </a:lnTo>
                  <a:close/>
                  <a:moveTo>
                    <a:pt x="3084" y="2110"/>
                  </a:moveTo>
                  <a:lnTo>
                    <a:pt x="3084" y="2273"/>
                  </a:lnTo>
                  <a:lnTo>
                    <a:pt x="3246" y="2273"/>
                  </a:lnTo>
                  <a:lnTo>
                    <a:pt x="3246" y="2110"/>
                  </a:lnTo>
                  <a:lnTo>
                    <a:pt x="3084" y="2110"/>
                  </a:lnTo>
                  <a:close/>
                  <a:moveTo>
                    <a:pt x="4057" y="3084"/>
                  </a:moveTo>
                  <a:lnTo>
                    <a:pt x="4057" y="3247"/>
                  </a:lnTo>
                  <a:lnTo>
                    <a:pt x="4220" y="3247"/>
                  </a:lnTo>
                  <a:lnTo>
                    <a:pt x="4220" y="3084"/>
                  </a:lnTo>
                  <a:lnTo>
                    <a:pt x="4057" y="3084"/>
                  </a:lnTo>
                  <a:close/>
                  <a:moveTo>
                    <a:pt x="3896" y="3084"/>
                  </a:moveTo>
                  <a:lnTo>
                    <a:pt x="3733" y="3084"/>
                  </a:lnTo>
                  <a:lnTo>
                    <a:pt x="3733" y="3247"/>
                  </a:lnTo>
                  <a:lnTo>
                    <a:pt x="3896" y="3247"/>
                  </a:lnTo>
                  <a:lnTo>
                    <a:pt x="3896" y="3084"/>
                  </a:lnTo>
                  <a:close/>
                  <a:moveTo>
                    <a:pt x="4382" y="3896"/>
                  </a:moveTo>
                  <a:lnTo>
                    <a:pt x="4220" y="3896"/>
                  </a:lnTo>
                  <a:lnTo>
                    <a:pt x="4220" y="4058"/>
                  </a:lnTo>
                  <a:lnTo>
                    <a:pt x="4382" y="4058"/>
                  </a:lnTo>
                  <a:lnTo>
                    <a:pt x="4382" y="4220"/>
                  </a:lnTo>
                  <a:lnTo>
                    <a:pt x="4545" y="4220"/>
                  </a:lnTo>
                  <a:lnTo>
                    <a:pt x="4545" y="4058"/>
                  </a:lnTo>
                  <a:lnTo>
                    <a:pt x="4707" y="4058"/>
                  </a:lnTo>
                  <a:lnTo>
                    <a:pt x="4707" y="3896"/>
                  </a:lnTo>
                  <a:lnTo>
                    <a:pt x="4545" y="3896"/>
                  </a:lnTo>
                  <a:lnTo>
                    <a:pt x="4545" y="3733"/>
                  </a:lnTo>
                  <a:lnTo>
                    <a:pt x="4382" y="3733"/>
                  </a:lnTo>
                  <a:lnTo>
                    <a:pt x="4382" y="3896"/>
                  </a:lnTo>
                  <a:close/>
                  <a:moveTo>
                    <a:pt x="4057" y="3896"/>
                  </a:moveTo>
                  <a:lnTo>
                    <a:pt x="4220" y="3896"/>
                  </a:lnTo>
                  <a:lnTo>
                    <a:pt x="4220" y="3733"/>
                  </a:lnTo>
                  <a:lnTo>
                    <a:pt x="4057" y="3733"/>
                  </a:lnTo>
                  <a:lnTo>
                    <a:pt x="4057" y="3896"/>
                  </a:lnTo>
                  <a:close/>
                  <a:moveTo>
                    <a:pt x="3896" y="3733"/>
                  </a:moveTo>
                  <a:lnTo>
                    <a:pt x="3733" y="3733"/>
                  </a:lnTo>
                  <a:lnTo>
                    <a:pt x="3733" y="3896"/>
                  </a:lnTo>
                  <a:lnTo>
                    <a:pt x="3896" y="3896"/>
                  </a:lnTo>
                  <a:lnTo>
                    <a:pt x="3896" y="3733"/>
                  </a:lnTo>
                  <a:close/>
                  <a:moveTo>
                    <a:pt x="4057" y="4382"/>
                  </a:moveTo>
                  <a:lnTo>
                    <a:pt x="4057" y="4545"/>
                  </a:lnTo>
                  <a:lnTo>
                    <a:pt x="4220" y="4545"/>
                  </a:lnTo>
                  <a:lnTo>
                    <a:pt x="4220" y="4382"/>
                  </a:lnTo>
                  <a:lnTo>
                    <a:pt x="4057" y="4382"/>
                  </a:lnTo>
                  <a:close/>
                  <a:moveTo>
                    <a:pt x="3896" y="4382"/>
                  </a:moveTo>
                  <a:lnTo>
                    <a:pt x="3733" y="4382"/>
                  </a:lnTo>
                  <a:lnTo>
                    <a:pt x="3733" y="4545"/>
                  </a:lnTo>
                  <a:lnTo>
                    <a:pt x="3896" y="4545"/>
                  </a:lnTo>
                  <a:lnTo>
                    <a:pt x="3896" y="4382"/>
                  </a:lnTo>
                  <a:close/>
                  <a:moveTo>
                    <a:pt x="4220" y="3084"/>
                  </a:moveTo>
                  <a:lnTo>
                    <a:pt x="4382" y="3084"/>
                  </a:lnTo>
                  <a:lnTo>
                    <a:pt x="4382" y="2922"/>
                  </a:lnTo>
                  <a:lnTo>
                    <a:pt x="4220" y="2922"/>
                  </a:lnTo>
                  <a:lnTo>
                    <a:pt x="4220" y="3084"/>
                  </a:lnTo>
                  <a:close/>
                  <a:moveTo>
                    <a:pt x="4057" y="2922"/>
                  </a:moveTo>
                  <a:lnTo>
                    <a:pt x="3896" y="2922"/>
                  </a:lnTo>
                  <a:lnTo>
                    <a:pt x="3896" y="3084"/>
                  </a:lnTo>
                  <a:lnTo>
                    <a:pt x="4057" y="3084"/>
                  </a:lnTo>
                  <a:lnTo>
                    <a:pt x="4057" y="2922"/>
                  </a:lnTo>
                  <a:close/>
                  <a:moveTo>
                    <a:pt x="3571" y="2922"/>
                  </a:moveTo>
                  <a:lnTo>
                    <a:pt x="3571" y="3084"/>
                  </a:lnTo>
                  <a:lnTo>
                    <a:pt x="3733" y="3084"/>
                  </a:lnTo>
                  <a:lnTo>
                    <a:pt x="3733" y="2922"/>
                  </a:lnTo>
                  <a:lnTo>
                    <a:pt x="3571" y="2922"/>
                  </a:lnTo>
                  <a:close/>
                  <a:moveTo>
                    <a:pt x="3246" y="3084"/>
                  </a:moveTo>
                  <a:lnTo>
                    <a:pt x="3408" y="3084"/>
                  </a:lnTo>
                  <a:lnTo>
                    <a:pt x="3408" y="2922"/>
                  </a:lnTo>
                  <a:lnTo>
                    <a:pt x="3246" y="2922"/>
                  </a:lnTo>
                  <a:lnTo>
                    <a:pt x="3246" y="3084"/>
                  </a:lnTo>
                  <a:close/>
                  <a:moveTo>
                    <a:pt x="3084" y="3084"/>
                  </a:moveTo>
                  <a:lnTo>
                    <a:pt x="3084" y="2922"/>
                  </a:lnTo>
                  <a:lnTo>
                    <a:pt x="2922" y="2922"/>
                  </a:lnTo>
                  <a:lnTo>
                    <a:pt x="2922" y="3084"/>
                  </a:lnTo>
                  <a:lnTo>
                    <a:pt x="3084" y="3084"/>
                  </a:lnTo>
                  <a:close/>
                  <a:moveTo>
                    <a:pt x="2759" y="2922"/>
                  </a:moveTo>
                  <a:lnTo>
                    <a:pt x="2597" y="2922"/>
                  </a:lnTo>
                  <a:lnTo>
                    <a:pt x="2597" y="3084"/>
                  </a:lnTo>
                  <a:lnTo>
                    <a:pt x="2759" y="3084"/>
                  </a:lnTo>
                  <a:lnTo>
                    <a:pt x="2759" y="2922"/>
                  </a:lnTo>
                  <a:close/>
                  <a:moveTo>
                    <a:pt x="1948" y="3084"/>
                  </a:moveTo>
                  <a:lnTo>
                    <a:pt x="2110" y="3084"/>
                  </a:lnTo>
                  <a:lnTo>
                    <a:pt x="2110" y="2922"/>
                  </a:lnTo>
                  <a:lnTo>
                    <a:pt x="1948" y="2922"/>
                  </a:lnTo>
                  <a:lnTo>
                    <a:pt x="1948" y="3084"/>
                  </a:lnTo>
                  <a:close/>
                  <a:moveTo>
                    <a:pt x="1299" y="3084"/>
                  </a:moveTo>
                  <a:lnTo>
                    <a:pt x="1461" y="3084"/>
                  </a:lnTo>
                  <a:lnTo>
                    <a:pt x="1461" y="2922"/>
                  </a:lnTo>
                  <a:lnTo>
                    <a:pt x="1299" y="2922"/>
                  </a:lnTo>
                  <a:lnTo>
                    <a:pt x="1299" y="3084"/>
                  </a:lnTo>
                  <a:close/>
                  <a:moveTo>
                    <a:pt x="649" y="3084"/>
                  </a:moveTo>
                  <a:lnTo>
                    <a:pt x="812" y="3084"/>
                  </a:lnTo>
                  <a:lnTo>
                    <a:pt x="812" y="2922"/>
                  </a:lnTo>
                  <a:lnTo>
                    <a:pt x="649" y="2922"/>
                  </a:lnTo>
                  <a:lnTo>
                    <a:pt x="649" y="3084"/>
                  </a:lnTo>
                  <a:close/>
                  <a:moveTo>
                    <a:pt x="4220" y="3733"/>
                  </a:moveTo>
                  <a:lnTo>
                    <a:pt x="4382" y="3733"/>
                  </a:lnTo>
                  <a:lnTo>
                    <a:pt x="4382" y="3571"/>
                  </a:lnTo>
                  <a:lnTo>
                    <a:pt x="4220" y="3571"/>
                  </a:lnTo>
                  <a:lnTo>
                    <a:pt x="4220" y="3733"/>
                  </a:lnTo>
                  <a:close/>
                  <a:moveTo>
                    <a:pt x="4057" y="3571"/>
                  </a:moveTo>
                  <a:lnTo>
                    <a:pt x="3896" y="3571"/>
                  </a:lnTo>
                  <a:lnTo>
                    <a:pt x="3896" y="3733"/>
                  </a:lnTo>
                  <a:lnTo>
                    <a:pt x="4057" y="3733"/>
                  </a:lnTo>
                  <a:lnTo>
                    <a:pt x="4057" y="3571"/>
                  </a:lnTo>
                  <a:close/>
                  <a:moveTo>
                    <a:pt x="3408" y="3408"/>
                  </a:moveTo>
                  <a:lnTo>
                    <a:pt x="3408" y="3571"/>
                  </a:lnTo>
                  <a:lnTo>
                    <a:pt x="3571" y="3571"/>
                  </a:lnTo>
                  <a:lnTo>
                    <a:pt x="3571" y="3408"/>
                  </a:lnTo>
                  <a:lnTo>
                    <a:pt x="3408" y="3408"/>
                  </a:lnTo>
                  <a:close/>
                  <a:moveTo>
                    <a:pt x="3571" y="3571"/>
                  </a:moveTo>
                  <a:lnTo>
                    <a:pt x="3571" y="3733"/>
                  </a:lnTo>
                  <a:lnTo>
                    <a:pt x="3733" y="3733"/>
                  </a:lnTo>
                  <a:lnTo>
                    <a:pt x="3733" y="3571"/>
                  </a:lnTo>
                  <a:lnTo>
                    <a:pt x="3571" y="3571"/>
                  </a:lnTo>
                  <a:close/>
                  <a:moveTo>
                    <a:pt x="3246" y="3733"/>
                  </a:moveTo>
                  <a:lnTo>
                    <a:pt x="3408" y="3733"/>
                  </a:lnTo>
                  <a:lnTo>
                    <a:pt x="3408" y="3571"/>
                  </a:lnTo>
                  <a:lnTo>
                    <a:pt x="3246" y="3571"/>
                  </a:lnTo>
                  <a:lnTo>
                    <a:pt x="3246" y="3733"/>
                  </a:lnTo>
                  <a:close/>
                  <a:moveTo>
                    <a:pt x="3084" y="3733"/>
                  </a:moveTo>
                  <a:lnTo>
                    <a:pt x="3084" y="3571"/>
                  </a:lnTo>
                  <a:lnTo>
                    <a:pt x="2922" y="3571"/>
                  </a:lnTo>
                  <a:lnTo>
                    <a:pt x="2922" y="3733"/>
                  </a:lnTo>
                  <a:lnTo>
                    <a:pt x="3084" y="3733"/>
                  </a:lnTo>
                  <a:close/>
                  <a:moveTo>
                    <a:pt x="2759" y="3571"/>
                  </a:moveTo>
                  <a:lnTo>
                    <a:pt x="2597" y="3571"/>
                  </a:lnTo>
                  <a:lnTo>
                    <a:pt x="2597" y="3733"/>
                  </a:lnTo>
                  <a:lnTo>
                    <a:pt x="2759" y="3733"/>
                  </a:lnTo>
                  <a:lnTo>
                    <a:pt x="2759" y="3571"/>
                  </a:lnTo>
                  <a:close/>
                  <a:moveTo>
                    <a:pt x="2273" y="3733"/>
                  </a:moveTo>
                  <a:lnTo>
                    <a:pt x="2435" y="3733"/>
                  </a:lnTo>
                  <a:lnTo>
                    <a:pt x="2435" y="3571"/>
                  </a:lnTo>
                  <a:lnTo>
                    <a:pt x="2273" y="3571"/>
                  </a:lnTo>
                  <a:lnTo>
                    <a:pt x="2273" y="3733"/>
                  </a:lnTo>
                  <a:close/>
                  <a:moveTo>
                    <a:pt x="1948" y="3733"/>
                  </a:moveTo>
                  <a:lnTo>
                    <a:pt x="2110" y="3733"/>
                  </a:lnTo>
                  <a:lnTo>
                    <a:pt x="2110" y="3571"/>
                  </a:lnTo>
                  <a:lnTo>
                    <a:pt x="1948" y="3571"/>
                  </a:lnTo>
                  <a:lnTo>
                    <a:pt x="1948" y="3733"/>
                  </a:lnTo>
                  <a:close/>
                  <a:moveTo>
                    <a:pt x="1299" y="3733"/>
                  </a:moveTo>
                  <a:lnTo>
                    <a:pt x="1461" y="3733"/>
                  </a:lnTo>
                  <a:lnTo>
                    <a:pt x="1461" y="3571"/>
                  </a:lnTo>
                  <a:lnTo>
                    <a:pt x="1299" y="3571"/>
                  </a:lnTo>
                  <a:lnTo>
                    <a:pt x="1299" y="3733"/>
                  </a:lnTo>
                  <a:close/>
                  <a:moveTo>
                    <a:pt x="649" y="3733"/>
                  </a:moveTo>
                  <a:lnTo>
                    <a:pt x="812" y="3733"/>
                  </a:lnTo>
                  <a:lnTo>
                    <a:pt x="812" y="3571"/>
                  </a:lnTo>
                  <a:lnTo>
                    <a:pt x="649" y="3571"/>
                  </a:lnTo>
                  <a:lnTo>
                    <a:pt x="649" y="3733"/>
                  </a:lnTo>
                  <a:close/>
                  <a:moveTo>
                    <a:pt x="0" y="3733"/>
                  </a:moveTo>
                  <a:lnTo>
                    <a:pt x="163" y="3733"/>
                  </a:lnTo>
                  <a:lnTo>
                    <a:pt x="163" y="3571"/>
                  </a:lnTo>
                  <a:lnTo>
                    <a:pt x="0" y="3571"/>
                  </a:lnTo>
                  <a:lnTo>
                    <a:pt x="0" y="3733"/>
                  </a:lnTo>
                  <a:close/>
                  <a:moveTo>
                    <a:pt x="4220" y="4220"/>
                  </a:moveTo>
                  <a:lnTo>
                    <a:pt x="4220" y="4382"/>
                  </a:lnTo>
                  <a:lnTo>
                    <a:pt x="4382" y="4382"/>
                  </a:lnTo>
                  <a:lnTo>
                    <a:pt x="4382" y="4220"/>
                  </a:lnTo>
                  <a:lnTo>
                    <a:pt x="4220" y="4220"/>
                  </a:lnTo>
                  <a:close/>
                  <a:moveTo>
                    <a:pt x="4057" y="4220"/>
                  </a:moveTo>
                  <a:lnTo>
                    <a:pt x="3896" y="4220"/>
                  </a:lnTo>
                  <a:lnTo>
                    <a:pt x="3896" y="4382"/>
                  </a:lnTo>
                  <a:lnTo>
                    <a:pt x="4057" y="4382"/>
                  </a:lnTo>
                  <a:lnTo>
                    <a:pt x="4057" y="4220"/>
                  </a:lnTo>
                  <a:close/>
                  <a:moveTo>
                    <a:pt x="3571" y="4220"/>
                  </a:moveTo>
                  <a:lnTo>
                    <a:pt x="3571" y="4382"/>
                  </a:lnTo>
                  <a:lnTo>
                    <a:pt x="3733" y="4382"/>
                  </a:lnTo>
                  <a:lnTo>
                    <a:pt x="3733" y="4220"/>
                  </a:lnTo>
                  <a:lnTo>
                    <a:pt x="3571" y="4220"/>
                  </a:lnTo>
                  <a:close/>
                  <a:moveTo>
                    <a:pt x="3246" y="4382"/>
                  </a:moveTo>
                  <a:lnTo>
                    <a:pt x="3408" y="4382"/>
                  </a:lnTo>
                  <a:lnTo>
                    <a:pt x="3408" y="4220"/>
                  </a:lnTo>
                  <a:lnTo>
                    <a:pt x="3246" y="4220"/>
                  </a:lnTo>
                  <a:lnTo>
                    <a:pt x="3246" y="4382"/>
                  </a:lnTo>
                  <a:close/>
                  <a:moveTo>
                    <a:pt x="3084" y="4382"/>
                  </a:moveTo>
                  <a:lnTo>
                    <a:pt x="3084" y="4220"/>
                  </a:lnTo>
                  <a:lnTo>
                    <a:pt x="2922" y="4220"/>
                  </a:lnTo>
                  <a:lnTo>
                    <a:pt x="2922" y="4382"/>
                  </a:lnTo>
                  <a:lnTo>
                    <a:pt x="3084" y="4382"/>
                  </a:lnTo>
                  <a:close/>
                  <a:moveTo>
                    <a:pt x="2759" y="4220"/>
                  </a:moveTo>
                  <a:lnTo>
                    <a:pt x="2597" y="4220"/>
                  </a:lnTo>
                  <a:lnTo>
                    <a:pt x="2597" y="4382"/>
                  </a:lnTo>
                  <a:lnTo>
                    <a:pt x="2759" y="4382"/>
                  </a:lnTo>
                  <a:lnTo>
                    <a:pt x="2759" y="4220"/>
                  </a:lnTo>
                  <a:close/>
                  <a:moveTo>
                    <a:pt x="1948" y="4382"/>
                  </a:moveTo>
                  <a:lnTo>
                    <a:pt x="2110" y="4382"/>
                  </a:lnTo>
                  <a:lnTo>
                    <a:pt x="2110" y="4220"/>
                  </a:lnTo>
                  <a:lnTo>
                    <a:pt x="1948" y="4220"/>
                  </a:lnTo>
                  <a:lnTo>
                    <a:pt x="1948" y="4382"/>
                  </a:lnTo>
                  <a:close/>
                  <a:moveTo>
                    <a:pt x="1299" y="4382"/>
                  </a:moveTo>
                  <a:lnTo>
                    <a:pt x="1461" y="4382"/>
                  </a:lnTo>
                  <a:lnTo>
                    <a:pt x="1461" y="4220"/>
                  </a:lnTo>
                  <a:lnTo>
                    <a:pt x="1299" y="4220"/>
                  </a:lnTo>
                  <a:lnTo>
                    <a:pt x="1299" y="4382"/>
                  </a:lnTo>
                  <a:close/>
                  <a:moveTo>
                    <a:pt x="649" y="4382"/>
                  </a:moveTo>
                  <a:lnTo>
                    <a:pt x="812" y="4382"/>
                  </a:lnTo>
                  <a:lnTo>
                    <a:pt x="812" y="4220"/>
                  </a:lnTo>
                  <a:lnTo>
                    <a:pt x="649" y="4220"/>
                  </a:lnTo>
                  <a:lnTo>
                    <a:pt x="649" y="4382"/>
                  </a:lnTo>
                  <a:close/>
                  <a:moveTo>
                    <a:pt x="4220" y="2922"/>
                  </a:moveTo>
                  <a:lnTo>
                    <a:pt x="4220" y="2759"/>
                  </a:lnTo>
                  <a:lnTo>
                    <a:pt x="4057" y="2759"/>
                  </a:lnTo>
                  <a:lnTo>
                    <a:pt x="4057" y="2922"/>
                  </a:lnTo>
                  <a:lnTo>
                    <a:pt x="4220" y="2922"/>
                  </a:lnTo>
                  <a:close/>
                  <a:moveTo>
                    <a:pt x="3408" y="2759"/>
                  </a:moveTo>
                  <a:lnTo>
                    <a:pt x="3408" y="2922"/>
                  </a:lnTo>
                  <a:lnTo>
                    <a:pt x="3571" y="2922"/>
                  </a:lnTo>
                  <a:lnTo>
                    <a:pt x="3571" y="2759"/>
                  </a:lnTo>
                  <a:lnTo>
                    <a:pt x="3408" y="2759"/>
                  </a:lnTo>
                  <a:close/>
                  <a:moveTo>
                    <a:pt x="2922" y="2759"/>
                  </a:moveTo>
                  <a:lnTo>
                    <a:pt x="2759" y="2759"/>
                  </a:lnTo>
                  <a:lnTo>
                    <a:pt x="2759" y="2922"/>
                  </a:lnTo>
                  <a:lnTo>
                    <a:pt x="2922" y="2922"/>
                  </a:lnTo>
                  <a:lnTo>
                    <a:pt x="2922" y="2759"/>
                  </a:lnTo>
                  <a:close/>
                  <a:moveTo>
                    <a:pt x="4057" y="3571"/>
                  </a:moveTo>
                  <a:lnTo>
                    <a:pt x="4220" y="3571"/>
                  </a:lnTo>
                  <a:lnTo>
                    <a:pt x="4220" y="3408"/>
                  </a:lnTo>
                  <a:lnTo>
                    <a:pt x="4057" y="3408"/>
                  </a:lnTo>
                  <a:lnTo>
                    <a:pt x="4057" y="3571"/>
                  </a:lnTo>
                  <a:close/>
                  <a:moveTo>
                    <a:pt x="2922" y="3408"/>
                  </a:moveTo>
                  <a:lnTo>
                    <a:pt x="2759" y="3408"/>
                  </a:lnTo>
                  <a:lnTo>
                    <a:pt x="2759" y="3571"/>
                  </a:lnTo>
                  <a:lnTo>
                    <a:pt x="2922" y="3571"/>
                  </a:lnTo>
                  <a:lnTo>
                    <a:pt x="2922" y="3408"/>
                  </a:lnTo>
                  <a:close/>
                  <a:moveTo>
                    <a:pt x="4057" y="4220"/>
                  </a:moveTo>
                  <a:lnTo>
                    <a:pt x="4220" y="4220"/>
                  </a:lnTo>
                  <a:lnTo>
                    <a:pt x="4220" y="4058"/>
                  </a:lnTo>
                  <a:lnTo>
                    <a:pt x="4057" y="4058"/>
                  </a:lnTo>
                  <a:lnTo>
                    <a:pt x="4057" y="4220"/>
                  </a:lnTo>
                  <a:close/>
                  <a:moveTo>
                    <a:pt x="3733" y="4058"/>
                  </a:moveTo>
                  <a:lnTo>
                    <a:pt x="3733" y="4220"/>
                  </a:lnTo>
                  <a:lnTo>
                    <a:pt x="3896" y="4220"/>
                  </a:lnTo>
                  <a:lnTo>
                    <a:pt x="3896" y="4058"/>
                  </a:lnTo>
                  <a:lnTo>
                    <a:pt x="3733" y="4058"/>
                  </a:lnTo>
                  <a:close/>
                  <a:moveTo>
                    <a:pt x="3408" y="4058"/>
                  </a:moveTo>
                  <a:lnTo>
                    <a:pt x="3408" y="4220"/>
                  </a:lnTo>
                  <a:lnTo>
                    <a:pt x="3571" y="4220"/>
                  </a:lnTo>
                  <a:lnTo>
                    <a:pt x="3571" y="4058"/>
                  </a:lnTo>
                  <a:lnTo>
                    <a:pt x="3408" y="4058"/>
                  </a:lnTo>
                  <a:close/>
                  <a:moveTo>
                    <a:pt x="2922" y="4058"/>
                  </a:moveTo>
                  <a:lnTo>
                    <a:pt x="2759" y="4058"/>
                  </a:lnTo>
                  <a:lnTo>
                    <a:pt x="2759" y="4220"/>
                  </a:lnTo>
                  <a:lnTo>
                    <a:pt x="2922" y="4220"/>
                  </a:lnTo>
                  <a:lnTo>
                    <a:pt x="2922" y="4058"/>
                  </a:lnTo>
                  <a:close/>
                  <a:moveTo>
                    <a:pt x="3246" y="2598"/>
                  </a:moveTo>
                  <a:lnTo>
                    <a:pt x="3246" y="2759"/>
                  </a:lnTo>
                  <a:lnTo>
                    <a:pt x="3408" y="2759"/>
                  </a:lnTo>
                  <a:lnTo>
                    <a:pt x="3408" y="2598"/>
                  </a:lnTo>
                  <a:lnTo>
                    <a:pt x="3246" y="2598"/>
                  </a:lnTo>
                  <a:close/>
                  <a:moveTo>
                    <a:pt x="3084" y="2598"/>
                  </a:moveTo>
                  <a:lnTo>
                    <a:pt x="2922" y="2598"/>
                  </a:lnTo>
                  <a:lnTo>
                    <a:pt x="2922" y="2759"/>
                  </a:lnTo>
                  <a:lnTo>
                    <a:pt x="3084" y="2759"/>
                  </a:lnTo>
                  <a:lnTo>
                    <a:pt x="3084" y="2598"/>
                  </a:lnTo>
                  <a:close/>
                  <a:moveTo>
                    <a:pt x="2597" y="2598"/>
                  </a:moveTo>
                  <a:lnTo>
                    <a:pt x="2597" y="2759"/>
                  </a:lnTo>
                  <a:lnTo>
                    <a:pt x="2759" y="2759"/>
                  </a:lnTo>
                  <a:lnTo>
                    <a:pt x="2759" y="2598"/>
                  </a:lnTo>
                  <a:lnTo>
                    <a:pt x="2597" y="2598"/>
                  </a:lnTo>
                  <a:close/>
                  <a:moveTo>
                    <a:pt x="2273" y="2759"/>
                  </a:moveTo>
                  <a:lnTo>
                    <a:pt x="2435" y="2759"/>
                  </a:lnTo>
                  <a:lnTo>
                    <a:pt x="2435" y="2598"/>
                  </a:lnTo>
                  <a:lnTo>
                    <a:pt x="2273" y="2598"/>
                  </a:lnTo>
                  <a:lnTo>
                    <a:pt x="2273" y="2759"/>
                  </a:lnTo>
                  <a:close/>
                  <a:moveTo>
                    <a:pt x="1948" y="2759"/>
                  </a:moveTo>
                  <a:lnTo>
                    <a:pt x="2110" y="2759"/>
                  </a:lnTo>
                  <a:lnTo>
                    <a:pt x="2110" y="2598"/>
                  </a:lnTo>
                  <a:lnTo>
                    <a:pt x="1948" y="2598"/>
                  </a:lnTo>
                  <a:lnTo>
                    <a:pt x="1948" y="2759"/>
                  </a:lnTo>
                  <a:close/>
                  <a:moveTo>
                    <a:pt x="1624" y="2759"/>
                  </a:moveTo>
                  <a:lnTo>
                    <a:pt x="1786" y="2759"/>
                  </a:lnTo>
                  <a:lnTo>
                    <a:pt x="1786" y="2598"/>
                  </a:lnTo>
                  <a:lnTo>
                    <a:pt x="1624" y="2598"/>
                  </a:lnTo>
                  <a:lnTo>
                    <a:pt x="1624" y="2759"/>
                  </a:lnTo>
                  <a:close/>
                  <a:moveTo>
                    <a:pt x="974" y="2759"/>
                  </a:moveTo>
                  <a:lnTo>
                    <a:pt x="1136" y="2759"/>
                  </a:lnTo>
                  <a:lnTo>
                    <a:pt x="1136" y="2598"/>
                  </a:lnTo>
                  <a:lnTo>
                    <a:pt x="974" y="2598"/>
                  </a:lnTo>
                  <a:lnTo>
                    <a:pt x="974" y="2759"/>
                  </a:lnTo>
                  <a:close/>
                  <a:moveTo>
                    <a:pt x="3896" y="3247"/>
                  </a:moveTo>
                  <a:lnTo>
                    <a:pt x="3896" y="3408"/>
                  </a:lnTo>
                  <a:lnTo>
                    <a:pt x="4057" y="3408"/>
                  </a:lnTo>
                  <a:lnTo>
                    <a:pt x="4057" y="3247"/>
                  </a:lnTo>
                  <a:lnTo>
                    <a:pt x="3896" y="3247"/>
                  </a:lnTo>
                  <a:close/>
                  <a:moveTo>
                    <a:pt x="3733" y="3247"/>
                  </a:moveTo>
                  <a:lnTo>
                    <a:pt x="3571" y="3247"/>
                  </a:lnTo>
                  <a:lnTo>
                    <a:pt x="3571" y="3408"/>
                  </a:lnTo>
                  <a:lnTo>
                    <a:pt x="3733" y="3408"/>
                  </a:lnTo>
                  <a:lnTo>
                    <a:pt x="3733" y="3247"/>
                  </a:lnTo>
                  <a:close/>
                  <a:moveTo>
                    <a:pt x="3246" y="3247"/>
                  </a:moveTo>
                  <a:lnTo>
                    <a:pt x="3246" y="3408"/>
                  </a:lnTo>
                  <a:lnTo>
                    <a:pt x="3408" y="3408"/>
                  </a:lnTo>
                  <a:lnTo>
                    <a:pt x="3408" y="3247"/>
                  </a:lnTo>
                  <a:lnTo>
                    <a:pt x="3246" y="3247"/>
                  </a:lnTo>
                  <a:close/>
                  <a:moveTo>
                    <a:pt x="3084" y="3247"/>
                  </a:moveTo>
                  <a:lnTo>
                    <a:pt x="2922" y="3247"/>
                  </a:lnTo>
                  <a:lnTo>
                    <a:pt x="2922" y="3408"/>
                  </a:lnTo>
                  <a:lnTo>
                    <a:pt x="3084" y="3408"/>
                  </a:lnTo>
                  <a:lnTo>
                    <a:pt x="3084" y="3247"/>
                  </a:lnTo>
                  <a:close/>
                  <a:moveTo>
                    <a:pt x="2597" y="3247"/>
                  </a:moveTo>
                  <a:lnTo>
                    <a:pt x="2597" y="3408"/>
                  </a:lnTo>
                  <a:lnTo>
                    <a:pt x="2759" y="3408"/>
                  </a:lnTo>
                  <a:lnTo>
                    <a:pt x="2759" y="3247"/>
                  </a:lnTo>
                  <a:lnTo>
                    <a:pt x="2597" y="3247"/>
                  </a:lnTo>
                  <a:close/>
                  <a:moveTo>
                    <a:pt x="2273" y="3408"/>
                  </a:moveTo>
                  <a:lnTo>
                    <a:pt x="2435" y="3408"/>
                  </a:lnTo>
                  <a:lnTo>
                    <a:pt x="2435" y="3247"/>
                  </a:lnTo>
                  <a:lnTo>
                    <a:pt x="2273" y="3247"/>
                  </a:lnTo>
                  <a:lnTo>
                    <a:pt x="2273" y="3408"/>
                  </a:lnTo>
                  <a:close/>
                  <a:moveTo>
                    <a:pt x="1948" y="3408"/>
                  </a:moveTo>
                  <a:lnTo>
                    <a:pt x="2110" y="3408"/>
                  </a:lnTo>
                  <a:lnTo>
                    <a:pt x="2110" y="3247"/>
                  </a:lnTo>
                  <a:lnTo>
                    <a:pt x="1948" y="3247"/>
                  </a:lnTo>
                  <a:lnTo>
                    <a:pt x="1948" y="3408"/>
                  </a:lnTo>
                  <a:close/>
                  <a:moveTo>
                    <a:pt x="1624" y="3408"/>
                  </a:moveTo>
                  <a:lnTo>
                    <a:pt x="1786" y="3408"/>
                  </a:lnTo>
                  <a:lnTo>
                    <a:pt x="1786" y="3247"/>
                  </a:lnTo>
                  <a:lnTo>
                    <a:pt x="1624" y="3247"/>
                  </a:lnTo>
                  <a:lnTo>
                    <a:pt x="1624" y="3408"/>
                  </a:lnTo>
                  <a:close/>
                  <a:moveTo>
                    <a:pt x="1299" y="3408"/>
                  </a:moveTo>
                  <a:lnTo>
                    <a:pt x="1461" y="3408"/>
                  </a:lnTo>
                  <a:lnTo>
                    <a:pt x="1461" y="3247"/>
                  </a:lnTo>
                  <a:lnTo>
                    <a:pt x="1299" y="3247"/>
                  </a:lnTo>
                  <a:lnTo>
                    <a:pt x="1299" y="3408"/>
                  </a:lnTo>
                  <a:close/>
                  <a:moveTo>
                    <a:pt x="974" y="3408"/>
                  </a:moveTo>
                  <a:lnTo>
                    <a:pt x="1136" y="3408"/>
                  </a:lnTo>
                  <a:lnTo>
                    <a:pt x="1136" y="3247"/>
                  </a:lnTo>
                  <a:lnTo>
                    <a:pt x="974" y="3247"/>
                  </a:lnTo>
                  <a:lnTo>
                    <a:pt x="974" y="3408"/>
                  </a:lnTo>
                  <a:close/>
                  <a:moveTo>
                    <a:pt x="4057" y="3896"/>
                  </a:moveTo>
                  <a:lnTo>
                    <a:pt x="3896" y="3896"/>
                  </a:lnTo>
                  <a:lnTo>
                    <a:pt x="3896" y="4058"/>
                  </a:lnTo>
                  <a:lnTo>
                    <a:pt x="4057" y="4058"/>
                  </a:lnTo>
                  <a:lnTo>
                    <a:pt x="4057" y="3896"/>
                  </a:lnTo>
                  <a:close/>
                  <a:moveTo>
                    <a:pt x="3733" y="3896"/>
                  </a:moveTo>
                  <a:lnTo>
                    <a:pt x="3571" y="3896"/>
                  </a:lnTo>
                  <a:lnTo>
                    <a:pt x="3571" y="4058"/>
                  </a:lnTo>
                  <a:lnTo>
                    <a:pt x="3733" y="4058"/>
                  </a:lnTo>
                  <a:lnTo>
                    <a:pt x="3733" y="3896"/>
                  </a:lnTo>
                  <a:close/>
                  <a:moveTo>
                    <a:pt x="3246" y="3896"/>
                  </a:moveTo>
                  <a:lnTo>
                    <a:pt x="3246" y="4058"/>
                  </a:lnTo>
                  <a:lnTo>
                    <a:pt x="3408" y="4058"/>
                  </a:lnTo>
                  <a:lnTo>
                    <a:pt x="3408" y="3896"/>
                  </a:lnTo>
                  <a:lnTo>
                    <a:pt x="3246" y="3896"/>
                  </a:lnTo>
                  <a:close/>
                  <a:moveTo>
                    <a:pt x="3084" y="3896"/>
                  </a:moveTo>
                  <a:lnTo>
                    <a:pt x="2922" y="3896"/>
                  </a:lnTo>
                  <a:lnTo>
                    <a:pt x="2922" y="4058"/>
                  </a:lnTo>
                  <a:lnTo>
                    <a:pt x="3084" y="4058"/>
                  </a:lnTo>
                  <a:lnTo>
                    <a:pt x="3084" y="3896"/>
                  </a:lnTo>
                  <a:close/>
                  <a:moveTo>
                    <a:pt x="2597" y="3896"/>
                  </a:moveTo>
                  <a:lnTo>
                    <a:pt x="2597" y="4058"/>
                  </a:lnTo>
                  <a:lnTo>
                    <a:pt x="2759" y="4058"/>
                  </a:lnTo>
                  <a:lnTo>
                    <a:pt x="2759" y="3896"/>
                  </a:lnTo>
                  <a:lnTo>
                    <a:pt x="2597" y="3896"/>
                  </a:lnTo>
                  <a:close/>
                  <a:moveTo>
                    <a:pt x="2273" y="4058"/>
                  </a:moveTo>
                  <a:lnTo>
                    <a:pt x="2435" y="4058"/>
                  </a:lnTo>
                  <a:lnTo>
                    <a:pt x="2435" y="3896"/>
                  </a:lnTo>
                  <a:lnTo>
                    <a:pt x="2273" y="3896"/>
                  </a:lnTo>
                  <a:lnTo>
                    <a:pt x="2273" y="4058"/>
                  </a:lnTo>
                  <a:close/>
                  <a:moveTo>
                    <a:pt x="1948" y="4058"/>
                  </a:moveTo>
                  <a:lnTo>
                    <a:pt x="2110" y="4058"/>
                  </a:lnTo>
                  <a:lnTo>
                    <a:pt x="2110" y="3896"/>
                  </a:lnTo>
                  <a:lnTo>
                    <a:pt x="1948" y="3896"/>
                  </a:lnTo>
                  <a:lnTo>
                    <a:pt x="1948" y="4058"/>
                  </a:lnTo>
                  <a:close/>
                  <a:moveTo>
                    <a:pt x="1624" y="4058"/>
                  </a:moveTo>
                  <a:lnTo>
                    <a:pt x="1786" y="4058"/>
                  </a:lnTo>
                  <a:lnTo>
                    <a:pt x="1786" y="3896"/>
                  </a:lnTo>
                  <a:lnTo>
                    <a:pt x="1624" y="3896"/>
                  </a:lnTo>
                  <a:lnTo>
                    <a:pt x="1624" y="4058"/>
                  </a:lnTo>
                  <a:close/>
                  <a:moveTo>
                    <a:pt x="974" y="4058"/>
                  </a:moveTo>
                  <a:lnTo>
                    <a:pt x="1136" y="4058"/>
                  </a:lnTo>
                  <a:lnTo>
                    <a:pt x="1136" y="3896"/>
                  </a:lnTo>
                  <a:lnTo>
                    <a:pt x="974" y="3896"/>
                  </a:lnTo>
                  <a:lnTo>
                    <a:pt x="974" y="4058"/>
                  </a:lnTo>
                  <a:close/>
                  <a:moveTo>
                    <a:pt x="3896" y="4545"/>
                  </a:moveTo>
                  <a:lnTo>
                    <a:pt x="3896" y="4707"/>
                  </a:lnTo>
                  <a:lnTo>
                    <a:pt x="4057" y="4707"/>
                  </a:lnTo>
                  <a:lnTo>
                    <a:pt x="4057" y="4545"/>
                  </a:lnTo>
                  <a:lnTo>
                    <a:pt x="3896" y="4545"/>
                  </a:lnTo>
                  <a:close/>
                  <a:moveTo>
                    <a:pt x="3733" y="4545"/>
                  </a:moveTo>
                  <a:lnTo>
                    <a:pt x="3571" y="4545"/>
                  </a:lnTo>
                  <a:lnTo>
                    <a:pt x="3571" y="4707"/>
                  </a:lnTo>
                  <a:lnTo>
                    <a:pt x="3733" y="4707"/>
                  </a:lnTo>
                  <a:lnTo>
                    <a:pt x="3733" y="4545"/>
                  </a:lnTo>
                  <a:close/>
                  <a:moveTo>
                    <a:pt x="3408" y="4545"/>
                  </a:moveTo>
                  <a:lnTo>
                    <a:pt x="3246" y="4545"/>
                  </a:lnTo>
                  <a:lnTo>
                    <a:pt x="3246" y="4707"/>
                  </a:lnTo>
                  <a:lnTo>
                    <a:pt x="3408" y="4707"/>
                  </a:lnTo>
                  <a:lnTo>
                    <a:pt x="3408" y="4545"/>
                  </a:lnTo>
                  <a:close/>
                  <a:moveTo>
                    <a:pt x="2922" y="4545"/>
                  </a:moveTo>
                  <a:lnTo>
                    <a:pt x="2922" y="4707"/>
                  </a:lnTo>
                  <a:lnTo>
                    <a:pt x="3084" y="4707"/>
                  </a:lnTo>
                  <a:lnTo>
                    <a:pt x="3084" y="4545"/>
                  </a:lnTo>
                  <a:lnTo>
                    <a:pt x="2922" y="4545"/>
                  </a:lnTo>
                  <a:close/>
                  <a:moveTo>
                    <a:pt x="2759" y="4545"/>
                  </a:moveTo>
                  <a:lnTo>
                    <a:pt x="2597" y="4545"/>
                  </a:lnTo>
                  <a:lnTo>
                    <a:pt x="2597" y="4707"/>
                  </a:lnTo>
                  <a:lnTo>
                    <a:pt x="2759" y="4707"/>
                  </a:lnTo>
                  <a:lnTo>
                    <a:pt x="2759" y="4545"/>
                  </a:lnTo>
                  <a:close/>
                  <a:moveTo>
                    <a:pt x="2273" y="4707"/>
                  </a:moveTo>
                  <a:lnTo>
                    <a:pt x="2435" y="4707"/>
                  </a:lnTo>
                  <a:lnTo>
                    <a:pt x="2435" y="4545"/>
                  </a:lnTo>
                  <a:lnTo>
                    <a:pt x="2273" y="4545"/>
                  </a:lnTo>
                  <a:lnTo>
                    <a:pt x="2273" y="4707"/>
                  </a:lnTo>
                  <a:close/>
                  <a:moveTo>
                    <a:pt x="1948" y="4707"/>
                  </a:moveTo>
                  <a:lnTo>
                    <a:pt x="2110" y="4707"/>
                  </a:lnTo>
                  <a:lnTo>
                    <a:pt x="2110" y="4545"/>
                  </a:lnTo>
                  <a:lnTo>
                    <a:pt x="1948" y="4545"/>
                  </a:lnTo>
                  <a:lnTo>
                    <a:pt x="1948" y="4707"/>
                  </a:lnTo>
                  <a:close/>
                  <a:moveTo>
                    <a:pt x="1624" y="4707"/>
                  </a:moveTo>
                  <a:lnTo>
                    <a:pt x="1786" y="4707"/>
                  </a:lnTo>
                  <a:lnTo>
                    <a:pt x="1786" y="4545"/>
                  </a:lnTo>
                  <a:lnTo>
                    <a:pt x="1624" y="4545"/>
                  </a:lnTo>
                  <a:lnTo>
                    <a:pt x="1624" y="4707"/>
                  </a:lnTo>
                  <a:close/>
                  <a:moveTo>
                    <a:pt x="974" y="4707"/>
                  </a:moveTo>
                  <a:lnTo>
                    <a:pt x="1136" y="4707"/>
                  </a:lnTo>
                  <a:lnTo>
                    <a:pt x="1136" y="4545"/>
                  </a:lnTo>
                  <a:lnTo>
                    <a:pt x="974" y="4545"/>
                  </a:lnTo>
                  <a:lnTo>
                    <a:pt x="974" y="4707"/>
                  </a:lnTo>
                  <a:close/>
                  <a:moveTo>
                    <a:pt x="325" y="4707"/>
                  </a:moveTo>
                  <a:lnTo>
                    <a:pt x="487" y="4707"/>
                  </a:lnTo>
                  <a:lnTo>
                    <a:pt x="487" y="4545"/>
                  </a:lnTo>
                  <a:lnTo>
                    <a:pt x="325" y="4545"/>
                  </a:lnTo>
                  <a:lnTo>
                    <a:pt x="325" y="4707"/>
                  </a:lnTo>
                  <a:close/>
                  <a:moveTo>
                    <a:pt x="4220" y="5031"/>
                  </a:moveTo>
                  <a:lnTo>
                    <a:pt x="4382" y="5031"/>
                  </a:lnTo>
                  <a:lnTo>
                    <a:pt x="4382" y="4869"/>
                  </a:lnTo>
                  <a:lnTo>
                    <a:pt x="4220" y="4869"/>
                  </a:lnTo>
                  <a:lnTo>
                    <a:pt x="4220" y="5031"/>
                  </a:lnTo>
                  <a:close/>
                  <a:moveTo>
                    <a:pt x="4057" y="4869"/>
                  </a:moveTo>
                  <a:lnTo>
                    <a:pt x="3896" y="4869"/>
                  </a:lnTo>
                  <a:lnTo>
                    <a:pt x="3896" y="5031"/>
                  </a:lnTo>
                  <a:lnTo>
                    <a:pt x="4057" y="5031"/>
                  </a:lnTo>
                  <a:lnTo>
                    <a:pt x="4057" y="4869"/>
                  </a:lnTo>
                  <a:close/>
                  <a:moveTo>
                    <a:pt x="3571" y="4869"/>
                  </a:moveTo>
                  <a:lnTo>
                    <a:pt x="3571" y="5031"/>
                  </a:lnTo>
                  <a:lnTo>
                    <a:pt x="3733" y="5031"/>
                  </a:lnTo>
                  <a:lnTo>
                    <a:pt x="3733" y="4869"/>
                  </a:lnTo>
                  <a:lnTo>
                    <a:pt x="3571" y="4869"/>
                  </a:lnTo>
                  <a:close/>
                  <a:moveTo>
                    <a:pt x="3246" y="5031"/>
                  </a:moveTo>
                  <a:lnTo>
                    <a:pt x="3408" y="5031"/>
                  </a:lnTo>
                  <a:lnTo>
                    <a:pt x="3408" y="4869"/>
                  </a:lnTo>
                  <a:lnTo>
                    <a:pt x="3246" y="4869"/>
                  </a:lnTo>
                  <a:lnTo>
                    <a:pt x="3246" y="5031"/>
                  </a:lnTo>
                  <a:close/>
                  <a:moveTo>
                    <a:pt x="2922" y="5031"/>
                  </a:moveTo>
                  <a:lnTo>
                    <a:pt x="3084" y="5031"/>
                  </a:lnTo>
                  <a:lnTo>
                    <a:pt x="3084" y="4869"/>
                  </a:lnTo>
                  <a:lnTo>
                    <a:pt x="2922" y="4869"/>
                  </a:lnTo>
                  <a:lnTo>
                    <a:pt x="2922" y="5031"/>
                  </a:lnTo>
                  <a:close/>
                  <a:moveTo>
                    <a:pt x="2759" y="4869"/>
                  </a:moveTo>
                  <a:lnTo>
                    <a:pt x="2597" y="4869"/>
                  </a:lnTo>
                  <a:lnTo>
                    <a:pt x="2597" y="5031"/>
                  </a:lnTo>
                  <a:lnTo>
                    <a:pt x="2759" y="5031"/>
                  </a:lnTo>
                  <a:lnTo>
                    <a:pt x="2759" y="4869"/>
                  </a:lnTo>
                  <a:close/>
                  <a:moveTo>
                    <a:pt x="2273" y="5031"/>
                  </a:moveTo>
                  <a:lnTo>
                    <a:pt x="2435" y="5031"/>
                  </a:lnTo>
                  <a:lnTo>
                    <a:pt x="2435" y="4869"/>
                  </a:lnTo>
                  <a:lnTo>
                    <a:pt x="2273" y="4869"/>
                  </a:lnTo>
                  <a:lnTo>
                    <a:pt x="2273" y="5031"/>
                  </a:lnTo>
                  <a:close/>
                  <a:moveTo>
                    <a:pt x="1948" y="5031"/>
                  </a:moveTo>
                  <a:lnTo>
                    <a:pt x="2110" y="5031"/>
                  </a:lnTo>
                  <a:lnTo>
                    <a:pt x="2110" y="4869"/>
                  </a:lnTo>
                  <a:lnTo>
                    <a:pt x="1948" y="4869"/>
                  </a:lnTo>
                  <a:lnTo>
                    <a:pt x="1948" y="5031"/>
                  </a:lnTo>
                  <a:close/>
                  <a:moveTo>
                    <a:pt x="1299" y="5031"/>
                  </a:moveTo>
                  <a:lnTo>
                    <a:pt x="1461" y="5031"/>
                  </a:lnTo>
                  <a:lnTo>
                    <a:pt x="1461" y="4869"/>
                  </a:lnTo>
                  <a:lnTo>
                    <a:pt x="1299" y="4869"/>
                  </a:lnTo>
                  <a:lnTo>
                    <a:pt x="1299" y="5031"/>
                  </a:lnTo>
                  <a:close/>
                  <a:moveTo>
                    <a:pt x="649" y="5031"/>
                  </a:moveTo>
                  <a:lnTo>
                    <a:pt x="812" y="5031"/>
                  </a:lnTo>
                  <a:lnTo>
                    <a:pt x="812" y="4869"/>
                  </a:lnTo>
                  <a:lnTo>
                    <a:pt x="649" y="4869"/>
                  </a:lnTo>
                  <a:lnTo>
                    <a:pt x="649" y="5031"/>
                  </a:lnTo>
                  <a:close/>
                  <a:moveTo>
                    <a:pt x="0" y="5031"/>
                  </a:moveTo>
                  <a:lnTo>
                    <a:pt x="163" y="5031"/>
                  </a:lnTo>
                  <a:lnTo>
                    <a:pt x="163" y="4869"/>
                  </a:lnTo>
                  <a:lnTo>
                    <a:pt x="0" y="4869"/>
                  </a:lnTo>
                  <a:lnTo>
                    <a:pt x="0" y="5031"/>
                  </a:lnTo>
                  <a:close/>
                  <a:moveTo>
                    <a:pt x="4057" y="4869"/>
                  </a:moveTo>
                  <a:lnTo>
                    <a:pt x="4220" y="4869"/>
                  </a:lnTo>
                  <a:lnTo>
                    <a:pt x="4220" y="4707"/>
                  </a:lnTo>
                  <a:lnTo>
                    <a:pt x="4057" y="4707"/>
                  </a:lnTo>
                  <a:lnTo>
                    <a:pt x="4057" y="4869"/>
                  </a:lnTo>
                  <a:close/>
                  <a:moveTo>
                    <a:pt x="3408" y="4707"/>
                  </a:moveTo>
                  <a:lnTo>
                    <a:pt x="3408" y="4869"/>
                  </a:lnTo>
                  <a:lnTo>
                    <a:pt x="3571" y="4869"/>
                  </a:lnTo>
                  <a:lnTo>
                    <a:pt x="3571" y="4707"/>
                  </a:lnTo>
                  <a:lnTo>
                    <a:pt x="3408" y="4707"/>
                  </a:lnTo>
                  <a:close/>
                  <a:moveTo>
                    <a:pt x="3084" y="4707"/>
                  </a:moveTo>
                  <a:lnTo>
                    <a:pt x="3084" y="4869"/>
                  </a:lnTo>
                  <a:lnTo>
                    <a:pt x="3246" y="4869"/>
                  </a:lnTo>
                  <a:lnTo>
                    <a:pt x="3246" y="4707"/>
                  </a:lnTo>
                  <a:lnTo>
                    <a:pt x="3084" y="4707"/>
                  </a:lnTo>
                  <a:close/>
                  <a:moveTo>
                    <a:pt x="4057" y="5681"/>
                  </a:moveTo>
                  <a:lnTo>
                    <a:pt x="4057" y="5843"/>
                  </a:lnTo>
                  <a:lnTo>
                    <a:pt x="4220" y="5843"/>
                  </a:lnTo>
                  <a:lnTo>
                    <a:pt x="4220" y="5681"/>
                  </a:lnTo>
                  <a:lnTo>
                    <a:pt x="4057" y="5681"/>
                  </a:lnTo>
                  <a:close/>
                  <a:moveTo>
                    <a:pt x="3896" y="5681"/>
                  </a:moveTo>
                  <a:lnTo>
                    <a:pt x="3733" y="5681"/>
                  </a:lnTo>
                  <a:lnTo>
                    <a:pt x="3733" y="5843"/>
                  </a:lnTo>
                  <a:lnTo>
                    <a:pt x="3896" y="5843"/>
                  </a:lnTo>
                  <a:lnTo>
                    <a:pt x="3896" y="5681"/>
                  </a:lnTo>
                  <a:close/>
                  <a:moveTo>
                    <a:pt x="4382" y="6492"/>
                  </a:moveTo>
                  <a:lnTo>
                    <a:pt x="4220" y="6492"/>
                  </a:lnTo>
                  <a:lnTo>
                    <a:pt x="4220" y="6655"/>
                  </a:lnTo>
                  <a:lnTo>
                    <a:pt x="4382" y="6655"/>
                  </a:lnTo>
                  <a:lnTo>
                    <a:pt x="4382" y="6817"/>
                  </a:lnTo>
                  <a:lnTo>
                    <a:pt x="4545" y="6817"/>
                  </a:lnTo>
                  <a:lnTo>
                    <a:pt x="4545" y="6655"/>
                  </a:lnTo>
                  <a:lnTo>
                    <a:pt x="4707" y="6655"/>
                  </a:lnTo>
                  <a:lnTo>
                    <a:pt x="4707" y="6492"/>
                  </a:lnTo>
                  <a:lnTo>
                    <a:pt x="4545" y="6492"/>
                  </a:lnTo>
                  <a:lnTo>
                    <a:pt x="4545" y="6331"/>
                  </a:lnTo>
                  <a:lnTo>
                    <a:pt x="4382" y="6331"/>
                  </a:lnTo>
                  <a:lnTo>
                    <a:pt x="4382" y="6492"/>
                  </a:lnTo>
                  <a:close/>
                  <a:moveTo>
                    <a:pt x="4057" y="6492"/>
                  </a:moveTo>
                  <a:lnTo>
                    <a:pt x="4220" y="6492"/>
                  </a:lnTo>
                  <a:lnTo>
                    <a:pt x="4220" y="6331"/>
                  </a:lnTo>
                  <a:lnTo>
                    <a:pt x="4057" y="6331"/>
                  </a:lnTo>
                  <a:lnTo>
                    <a:pt x="4057" y="6492"/>
                  </a:lnTo>
                  <a:close/>
                  <a:moveTo>
                    <a:pt x="3896" y="6331"/>
                  </a:moveTo>
                  <a:lnTo>
                    <a:pt x="3733" y="6331"/>
                  </a:lnTo>
                  <a:lnTo>
                    <a:pt x="3733" y="6492"/>
                  </a:lnTo>
                  <a:lnTo>
                    <a:pt x="3896" y="6492"/>
                  </a:lnTo>
                  <a:lnTo>
                    <a:pt x="3896" y="6331"/>
                  </a:lnTo>
                  <a:close/>
                  <a:moveTo>
                    <a:pt x="4057" y="6980"/>
                  </a:moveTo>
                  <a:lnTo>
                    <a:pt x="4057" y="7141"/>
                  </a:lnTo>
                  <a:lnTo>
                    <a:pt x="4220" y="7141"/>
                  </a:lnTo>
                  <a:lnTo>
                    <a:pt x="4220" y="6980"/>
                  </a:lnTo>
                  <a:lnTo>
                    <a:pt x="4057" y="6980"/>
                  </a:lnTo>
                  <a:close/>
                  <a:moveTo>
                    <a:pt x="3896" y="6980"/>
                  </a:moveTo>
                  <a:lnTo>
                    <a:pt x="3733" y="6980"/>
                  </a:lnTo>
                  <a:lnTo>
                    <a:pt x="3733" y="7141"/>
                  </a:lnTo>
                  <a:lnTo>
                    <a:pt x="3896" y="7141"/>
                  </a:lnTo>
                  <a:lnTo>
                    <a:pt x="3896" y="6980"/>
                  </a:lnTo>
                  <a:close/>
                  <a:moveTo>
                    <a:pt x="4220" y="5519"/>
                  </a:moveTo>
                  <a:lnTo>
                    <a:pt x="4220" y="5681"/>
                  </a:lnTo>
                  <a:lnTo>
                    <a:pt x="4382" y="5681"/>
                  </a:lnTo>
                  <a:lnTo>
                    <a:pt x="4382" y="5519"/>
                  </a:lnTo>
                  <a:lnTo>
                    <a:pt x="4220" y="5519"/>
                  </a:lnTo>
                  <a:close/>
                  <a:moveTo>
                    <a:pt x="4057" y="5519"/>
                  </a:moveTo>
                  <a:lnTo>
                    <a:pt x="3896" y="5519"/>
                  </a:lnTo>
                  <a:lnTo>
                    <a:pt x="3896" y="5681"/>
                  </a:lnTo>
                  <a:lnTo>
                    <a:pt x="4057" y="5681"/>
                  </a:lnTo>
                  <a:lnTo>
                    <a:pt x="4057" y="5519"/>
                  </a:lnTo>
                  <a:close/>
                  <a:moveTo>
                    <a:pt x="3571" y="5519"/>
                  </a:moveTo>
                  <a:lnTo>
                    <a:pt x="3571" y="5681"/>
                  </a:lnTo>
                  <a:lnTo>
                    <a:pt x="3733" y="5681"/>
                  </a:lnTo>
                  <a:lnTo>
                    <a:pt x="3733" y="5519"/>
                  </a:lnTo>
                  <a:lnTo>
                    <a:pt x="3571" y="5519"/>
                  </a:lnTo>
                  <a:close/>
                  <a:moveTo>
                    <a:pt x="3246" y="5681"/>
                  </a:moveTo>
                  <a:lnTo>
                    <a:pt x="3408" y="5681"/>
                  </a:lnTo>
                  <a:lnTo>
                    <a:pt x="3408" y="5519"/>
                  </a:lnTo>
                  <a:lnTo>
                    <a:pt x="3246" y="5519"/>
                  </a:lnTo>
                  <a:lnTo>
                    <a:pt x="3246" y="5681"/>
                  </a:lnTo>
                  <a:close/>
                  <a:moveTo>
                    <a:pt x="3084" y="5681"/>
                  </a:moveTo>
                  <a:lnTo>
                    <a:pt x="3084" y="5519"/>
                  </a:lnTo>
                  <a:lnTo>
                    <a:pt x="2922" y="5519"/>
                  </a:lnTo>
                  <a:lnTo>
                    <a:pt x="2922" y="5681"/>
                  </a:lnTo>
                  <a:lnTo>
                    <a:pt x="3084" y="5681"/>
                  </a:lnTo>
                  <a:close/>
                  <a:moveTo>
                    <a:pt x="2759" y="5519"/>
                  </a:moveTo>
                  <a:lnTo>
                    <a:pt x="2597" y="5519"/>
                  </a:lnTo>
                  <a:lnTo>
                    <a:pt x="2597" y="5681"/>
                  </a:lnTo>
                  <a:lnTo>
                    <a:pt x="2759" y="5681"/>
                  </a:lnTo>
                  <a:lnTo>
                    <a:pt x="2759" y="5519"/>
                  </a:lnTo>
                  <a:close/>
                  <a:moveTo>
                    <a:pt x="1948" y="5681"/>
                  </a:moveTo>
                  <a:lnTo>
                    <a:pt x="2110" y="5681"/>
                  </a:lnTo>
                  <a:lnTo>
                    <a:pt x="2110" y="5519"/>
                  </a:lnTo>
                  <a:lnTo>
                    <a:pt x="1948" y="5519"/>
                  </a:lnTo>
                  <a:lnTo>
                    <a:pt x="1948" y="5681"/>
                  </a:lnTo>
                  <a:close/>
                  <a:moveTo>
                    <a:pt x="1299" y="5681"/>
                  </a:moveTo>
                  <a:lnTo>
                    <a:pt x="1461" y="5681"/>
                  </a:lnTo>
                  <a:lnTo>
                    <a:pt x="1461" y="5519"/>
                  </a:lnTo>
                  <a:lnTo>
                    <a:pt x="1299" y="5519"/>
                  </a:lnTo>
                  <a:lnTo>
                    <a:pt x="1299" y="5681"/>
                  </a:lnTo>
                  <a:close/>
                  <a:moveTo>
                    <a:pt x="649" y="5681"/>
                  </a:moveTo>
                  <a:lnTo>
                    <a:pt x="812" y="5681"/>
                  </a:lnTo>
                  <a:lnTo>
                    <a:pt x="812" y="5519"/>
                  </a:lnTo>
                  <a:lnTo>
                    <a:pt x="649" y="5519"/>
                  </a:lnTo>
                  <a:lnTo>
                    <a:pt x="649" y="5681"/>
                  </a:lnTo>
                  <a:close/>
                  <a:moveTo>
                    <a:pt x="4220" y="6331"/>
                  </a:moveTo>
                  <a:lnTo>
                    <a:pt x="4382" y="6331"/>
                  </a:lnTo>
                  <a:lnTo>
                    <a:pt x="4382" y="6168"/>
                  </a:lnTo>
                  <a:lnTo>
                    <a:pt x="4220" y="6168"/>
                  </a:lnTo>
                  <a:lnTo>
                    <a:pt x="4220" y="6331"/>
                  </a:lnTo>
                  <a:close/>
                  <a:moveTo>
                    <a:pt x="4057" y="6168"/>
                  </a:moveTo>
                  <a:lnTo>
                    <a:pt x="3896" y="6168"/>
                  </a:lnTo>
                  <a:lnTo>
                    <a:pt x="3896" y="6331"/>
                  </a:lnTo>
                  <a:lnTo>
                    <a:pt x="4057" y="6331"/>
                  </a:lnTo>
                  <a:lnTo>
                    <a:pt x="4057" y="6168"/>
                  </a:lnTo>
                  <a:close/>
                  <a:moveTo>
                    <a:pt x="3408" y="6006"/>
                  </a:moveTo>
                  <a:lnTo>
                    <a:pt x="3408" y="6168"/>
                  </a:lnTo>
                  <a:lnTo>
                    <a:pt x="3571" y="6168"/>
                  </a:lnTo>
                  <a:lnTo>
                    <a:pt x="3571" y="6006"/>
                  </a:lnTo>
                  <a:lnTo>
                    <a:pt x="3408" y="6006"/>
                  </a:lnTo>
                  <a:close/>
                  <a:moveTo>
                    <a:pt x="3571" y="6168"/>
                  </a:moveTo>
                  <a:lnTo>
                    <a:pt x="3571" y="6331"/>
                  </a:lnTo>
                  <a:lnTo>
                    <a:pt x="3733" y="6331"/>
                  </a:lnTo>
                  <a:lnTo>
                    <a:pt x="3733" y="6168"/>
                  </a:lnTo>
                  <a:lnTo>
                    <a:pt x="3571" y="6168"/>
                  </a:lnTo>
                  <a:close/>
                  <a:moveTo>
                    <a:pt x="3246" y="6331"/>
                  </a:moveTo>
                  <a:lnTo>
                    <a:pt x="3408" y="6331"/>
                  </a:lnTo>
                  <a:lnTo>
                    <a:pt x="3408" y="6168"/>
                  </a:lnTo>
                  <a:lnTo>
                    <a:pt x="3246" y="6168"/>
                  </a:lnTo>
                  <a:lnTo>
                    <a:pt x="3246" y="6331"/>
                  </a:lnTo>
                  <a:close/>
                  <a:moveTo>
                    <a:pt x="3084" y="6331"/>
                  </a:moveTo>
                  <a:lnTo>
                    <a:pt x="3084" y="6168"/>
                  </a:lnTo>
                  <a:lnTo>
                    <a:pt x="2922" y="6168"/>
                  </a:lnTo>
                  <a:lnTo>
                    <a:pt x="2922" y="6331"/>
                  </a:lnTo>
                  <a:lnTo>
                    <a:pt x="3084" y="6331"/>
                  </a:lnTo>
                  <a:close/>
                  <a:moveTo>
                    <a:pt x="2759" y="6168"/>
                  </a:moveTo>
                  <a:lnTo>
                    <a:pt x="2597" y="6168"/>
                  </a:lnTo>
                  <a:lnTo>
                    <a:pt x="2597" y="6331"/>
                  </a:lnTo>
                  <a:lnTo>
                    <a:pt x="2759" y="6331"/>
                  </a:lnTo>
                  <a:lnTo>
                    <a:pt x="2759" y="6168"/>
                  </a:lnTo>
                  <a:close/>
                  <a:moveTo>
                    <a:pt x="2273" y="6331"/>
                  </a:moveTo>
                  <a:lnTo>
                    <a:pt x="2435" y="6331"/>
                  </a:lnTo>
                  <a:lnTo>
                    <a:pt x="2435" y="6168"/>
                  </a:lnTo>
                  <a:lnTo>
                    <a:pt x="2273" y="6168"/>
                  </a:lnTo>
                  <a:lnTo>
                    <a:pt x="2273" y="6331"/>
                  </a:lnTo>
                  <a:close/>
                  <a:moveTo>
                    <a:pt x="1948" y="6331"/>
                  </a:moveTo>
                  <a:lnTo>
                    <a:pt x="2110" y="6331"/>
                  </a:lnTo>
                  <a:lnTo>
                    <a:pt x="2110" y="6168"/>
                  </a:lnTo>
                  <a:lnTo>
                    <a:pt x="1948" y="6168"/>
                  </a:lnTo>
                  <a:lnTo>
                    <a:pt x="1948" y="6331"/>
                  </a:lnTo>
                  <a:close/>
                  <a:moveTo>
                    <a:pt x="1299" y="6331"/>
                  </a:moveTo>
                  <a:lnTo>
                    <a:pt x="1461" y="6331"/>
                  </a:lnTo>
                  <a:lnTo>
                    <a:pt x="1461" y="6168"/>
                  </a:lnTo>
                  <a:lnTo>
                    <a:pt x="1299" y="6168"/>
                  </a:lnTo>
                  <a:lnTo>
                    <a:pt x="1299" y="6331"/>
                  </a:lnTo>
                  <a:close/>
                  <a:moveTo>
                    <a:pt x="649" y="6331"/>
                  </a:moveTo>
                  <a:lnTo>
                    <a:pt x="812" y="6331"/>
                  </a:lnTo>
                  <a:lnTo>
                    <a:pt x="812" y="6168"/>
                  </a:lnTo>
                  <a:lnTo>
                    <a:pt x="649" y="6168"/>
                  </a:lnTo>
                  <a:lnTo>
                    <a:pt x="649" y="6331"/>
                  </a:lnTo>
                  <a:close/>
                  <a:moveTo>
                    <a:pt x="0" y="6331"/>
                  </a:moveTo>
                  <a:lnTo>
                    <a:pt x="163" y="6331"/>
                  </a:lnTo>
                  <a:lnTo>
                    <a:pt x="163" y="6168"/>
                  </a:lnTo>
                  <a:lnTo>
                    <a:pt x="0" y="6168"/>
                  </a:lnTo>
                  <a:lnTo>
                    <a:pt x="0" y="6331"/>
                  </a:lnTo>
                  <a:close/>
                  <a:moveTo>
                    <a:pt x="4220" y="6817"/>
                  </a:moveTo>
                  <a:lnTo>
                    <a:pt x="4220" y="6980"/>
                  </a:lnTo>
                  <a:lnTo>
                    <a:pt x="4382" y="6980"/>
                  </a:lnTo>
                  <a:lnTo>
                    <a:pt x="4382" y="6817"/>
                  </a:lnTo>
                  <a:lnTo>
                    <a:pt x="4220" y="6817"/>
                  </a:lnTo>
                  <a:close/>
                  <a:moveTo>
                    <a:pt x="4057" y="6817"/>
                  </a:moveTo>
                  <a:lnTo>
                    <a:pt x="3896" y="6817"/>
                  </a:lnTo>
                  <a:lnTo>
                    <a:pt x="3896" y="6980"/>
                  </a:lnTo>
                  <a:lnTo>
                    <a:pt x="4057" y="6980"/>
                  </a:lnTo>
                  <a:lnTo>
                    <a:pt x="4057" y="6817"/>
                  </a:lnTo>
                  <a:close/>
                  <a:moveTo>
                    <a:pt x="3571" y="6817"/>
                  </a:moveTo>
                  <a:lnTo>
                    <a:pt x="3571" y="6980"/>
                  </a:lnTo>
                  <a:lnTo>
                    <a:pt x="3733" y="6980"/>
                  </a:lnTo>
                  <a:lnTo>
                    <a:pt x="3733" y="6817"/>
                  </a:lnTo>
                  <a:lnTo>
                    <a:pt x="3571" y="6817"/>
                  </a:lnTo>
                  <a:close/>
                  <a:moveTo>
                    <a:pt x="3246" y="6980"/>
                  </a:moveTo>
                  <a:lnTo>
                    <a:pt x="3408" y="6980"/>
                  </a:lnTo>
                  <a:lnTo>
                    <a:pt x="3408" y="6817"/>
                  </a:lnTo>
                  <a:lnTo>
                    <a:pt x="3246" y="6817"/>
                  </a:lnTo>
                  <a:lnTo>
                    <a:pt x="3246" y="6980"/>
                  </a:lnTo>
                  <a:close/>
                  <a:moveTo>
                    <a:pt x="3084" y="6980"/>
                  </a:moveTo>
                  <a:lnTo>
                    <a:pt x="3084" y="6817"/>
                  </a:lnTo>
                  <a:lnTo>
                    <a:pt x="2922" y="6817"/>
                  </a:lnTo>
                  <a:lnTo>
                    <a:pt x="2922" y="6980"/>
                  </a:lnTo>
                  <a:lnTo>
                    <a:pt x="3084" y="6980"/>
                  </a:lnTo>
                  <a:close/>
                  <a:moveTo>
                    <a:pt x="2759" y="6817"/>
                  </a:moveTo>
                  <a:lnTo>
                    <a:pt x="2597" y="6817"/>
                  </a:lnTo>
                  <a:lnTo>
                    <a:pt x="2597" y="6980"/>
                  </a:lnTo>
                  <a:lnTo>
                    <a:pt x="2759" y="6980"/>
                  </a:lnTo>
                  <a:lnTo>
                    <a:pt x="2759" y="6817"/>
                  </a:lnTo>
                  <a:close/>
                  <a:moveTo>
                    <a:pt x="1948" y="6980"/>
                  </a:moveTo>
                  <a:lnTo>
                    <a:pt x="2110" y="6980"/>
                  </a:lnTo>
                  <a:lnTo>
                    <a:pt x="2110" y="6817"/>
                  </a:lnTo>
                  <a:lnTo>
                    <a:pt x="1948" y="6817"/>
                  </a:lnTo>
                  <a:lnTo>
                    <a:pt x="1948" y="6980"/>
                  </a:lnTo>
                  <a:close/>
                  <a:moveTo>
                    <a:pt x="1299" y="6980"/>
                  </a:moveTo>
                  <a:lnTo>
                    <a:pt x="1461" y="6980"/>
                  </a:lnTo>
                  <a:lnTo>
                    <a:pt x="1461" y="6817"/>
                  </a:lnTo>
                  <a:lnTo>
                    <a:pt x="1299" y="6817"/>
                  </a:lnTo>
                  <a:lnTo>
                    <a:pt x="1299" y="6980"/>
                  </a:lnTo>
                  <a:close/>
                  <a:moveTo>
                    <a:pt x="649" y="6980"/>
                  </a:moveTo>
                  <a:lnTo>
                    <a:pt x="812" y="6980"/>
                  </a:lnTo>
                  <a:lnTo>
                    <a:pt x="812" y="6817"/>
                  </a:lnTo>
                  <a:lnTo>
                    <a:pt x="649" y="6817"/>
                  </a:lnTo>
                  <a:lnTo>
                    <a:pt x="649" y="6980"/>
                  </a:lnTo>
                  <a:close/>
                  <a:moveTo>
                    <a:pt x="4220" y="5357"/>
                  </a:moveTo>
                  <a:lnTo>
                    <a:pt x="4057" y="5357"/>
                  </a:lnTo>
                  <a:lnTo>
                    <a:pt x="4057" y="5519"/>
                  </a:lnTo>
                  <a:lnTo>
                    <a:pt x="4220" y="5519"/>
                  </a:lnTo>
                  <a:lnTo>
                    <a:pt x="4220" y="5357"/>
                  </a:lnTo>
                  <a:close/>
                  <a:moveTo>
                    <a:pt x="3408" y="5357"/>
                  </a:moveTo>
                  <a:lnTo>
                    <a:pt x="3408" y="5519"/>
                  </a:lnTo>
                  <a:lnTo>
                    <a:pt x="3571" y="5519"/>
                  </a:lnTo>
                  <a:lnTo>
                    <a:pt x="3571" y="5357"/>
                  </a:lnTo>
                  <a:lnTo>
                    <a:pt x="3408" y="5357"/>
                  </a:lnTo>
                  <a:close/>
                  <a:moveTo>
                    <a:pt x="2922" y="5357"/>
                  </a:moveTo>
                  <a:lnTo>
                    <a:pt x="2759" y="5357"/>
                  </a:lnTo>
                  <a:lnTo>
                    <a:pt x="2759" y="5519"/>
                  </a:lnTo>
                  <a:lnTo>
                    <a:pt x="2922" y="5519"/>
                  </a:lnTo>
                  <a:lnTo>
                    <a:pt x="2922" y="5357"/>
                  </a:lnTo>
                  <a:close/>
                  <a:moveTo>
                    <a:pt x="4057" y="6168"/>
                  </a:moveTo>
                  <a:lnTo>
                    <a:pt x="4220" y="6168"/>
                  </a:lnTo>
                  <a:lnTo>
                    <a:pt x="4220" y="6006"/>
                  </a:lnTo>
                  <a:lnTo>
                    <a:pt x="4057" y="6006"/>
                  </a:lnTo>
                  <a:lnTo>
                    <a:pt x="4057" y="6168"/>
                  </a:lnTo>
                  <a:close/>
                  <a:moveTo>
                    <a:pt x="2922" y="6006"/>
                  </a:moveTo>
                  <a:lnTo>
                    <a:pt x="2759" y="6006"/>
                  </a:lnTo>
                  <a:lnTo>
                    <a:pt x="2759" y="6168"/>
                  </a:lnTo>
                  <a:lnTo>
                    <a:pt x="2922" y="6168"/>
                  </a:lnTo>
                  <a:lnTo>
                    <a:pt x="2922" y="6006"/>
                  </a:lnTo>
                  <a:close/>
                  <a:moveTo>
                    <a:pt x="4057" y="6817"/>
                  </a:moveTo>
                  <a:lnTo>
                    <a:pt x="4220" y="6817"/>
                  </a:lnTo>
                  <a:lnTo>
                    <a:pt x="4220" y="6655"/>
                  </a:lnTo>
                  <a:lnTo>
                    <a:pt x="4057" y="6655"/>
                  </a:lnTo>
                  <a:lnTo>
                    <a:pt x="4057" y="6817"/>
                  </a:lnTo>
                  <a:close/>
                  <a:moveTo>
                    <a:pt x="3733" y="6655"/>
                  </a:moveTo>
                  <a:lnTo>
                    <a:pt x="3733" y="6817"/>
                  </a:lnTo>
                  <a:lnTo>
                    <a:pt x="3896" y="6817"/>
                  </a:lnTo>
                  <a:lnTo>
                    <a:pt x="3896" y="6655"/>
                  </a:lnTo>
                  <a:lnTo>
                    <a:pt x="3733" y="6655"/>
                  </a:lnTo>
                  <a:close/>
                  <a:moveTo>
                    <a:pt x="3408" y="6655"/>
                  </a:moveTo>
                  <a:lnTo>
                    <a:pt x="3408" y="6817"/>
                  </a:lnTo>
                  <a:lnTo>
                    <a:pt x="3571" y="6817"/>
                  </a:lnTo>
                  <a:lnTo>
                    <a:pt x="3571" y="6655"/>
                  </a:lnTo>
                  <a:lnTo>
                    <a:pt x="3408" y="6655"/>
                  </a:lnTo>
                  <a:close/>
                  <a:moveTo>
                    <a:pt x="2922" y="6655"/>
                  </a:moveTo>
                  <a:lnTo>
                    <a:pt x="2759" y="6655"/>
                  </a:lnTo>
                  <a:lnTo>
                    <a:pt x="2759" y="6817"/>
                  </a:lnTo>
                  <a:lnTo>
                    <a:pt x="2922" y="6817"/>
                  </a:lnTo>
                  <a:lnTo>
                    <a:pt x="2922" y="6655"/>
                  </a:lnTo>
                  <a:close/>
                  <a:moveTo>
                    <a:pt x="3246" y="5194"/>
                  </a:moveTo>
                  <a:lnTo>
                    <a:pt x="3246" y="5357"/>
                  </a:lnTo>
                  <a:lnTo>
                    <a:pt x="3408" y="5357"/>
                  </a:lnTo>
                  <a:lnTo>
                    <a:pt x="3408" y="5194"/>
                  </a:lnTo>
                  <a:lnTo>
                    <a:pt x="3246" y="5194"/>
                  </a:lnTo>
                  <a:close/>
                  <a:moveTo>
                    <a:pt x="3084" y="5194"/>
                  </a:moveTo>
                  <a:lnTo>
                    <a:pt x="2922" y="5194"/>
                  </a:lnTo>
                  <a:lnTo>
                    <a:pt x="2922" y="5357"/>
                  </a:lnTo>
                  <a:lnTo>
                    <a:pt x="3084" y="5357"/>
                  </a:lnTo>
                  <a:lnTo>
                    <a:pt x="3084" y="5194"/>
                  </a:lnTo>
                  <a:close/>
                  <a:moveTo>
                    <a:pt x="2597" y="5194"/>
                  </a:moveTo>
                  <a:lnTo>
                    <a:pt x="2597" y="5357"/>
                  </a:lnTo>
                  <a:lnTo>
                    <a:pt x="2759" y="5357"/>
                  </a:lnTo>
                  <a:lnTo>
                    <a:pt x="2759" y="5194"/>
                  </a:lnTo>
                  <a:lnTo>
                    <a:pt x="2597" y="5194"/>
                  </a:lnTo>
                  <a:close/>
                  <a:moveTo>
                    <a:pt x="2273" y="5357"/>
                  </a:moveTo>
                  <a:lnTo>
                    <a:pt x="2435" y="5357"/>
                  </a:lnTo>
                  <a:lnTo>
                    <a:pt x="2435" y="5194"/>
                  </a:lnTo>
                  <a:lnTo>
                    <a:pt x="2273" y="5194"/>
                  </a:lnTo>
                  <a:lnTo>
                    <a:pt x="2273" y="5357"/>
                  </a:lnTo>
                  <a:close/>
                  <a:moveTo>
                    <a:pt x="1948" y="5357"/>
                  </a:moveTo>
                  <a:lnTo>
                    <a:pt x="2110" y="5357"/>
                  </a:lnTo>
                  <a:lnTo>
                    <a:pt x="2110" y="5194"/>
                  </a:lnTo>
                  <a:lnTo>
                    <a:pt x="1948" y="5194"/>
                  </a:lnTo>
                  <a:lnTo>
                    <a:pt x="1948" y="5357"/>
                  </a:lnTo>
                  <a:close/>
                  <a:moveTo>
                    <a:pt x="1624" y="5357"/>
                  </a:moveTo>
                  <a:lnTo>
                    <a:pt x="1786" y="5357"/>
                  </a:lnTo>
                  <a:lnTo>
                    <a:pt x="1786" y="5194"/>
                  </a:lnTo>
                  <a:lnTo>
                    <a:pt x="1624" y="5194"/>
                  </a:lnTo>
                  <a:lnTo>
                    <a:pt x="1624" y="5357"/>
                  </a:lnTo>
                  <a:close/>
                  <a:moveTo>
                    <a:pt x="974" y="5357"/>
                  </a:moveTo>
                  <a:lnTo>
                    <a:pt x="1136" y="5357"/>
                  </a:lnTo>
                  <a:lnTo>
                    <a:pt x="1136" y="5194"/>
                  </a:lnTo>
                  <a:lnTo>
                    <a:pt x="974" y="5194"/>
                  </a:lnTo>
                  <a:lnTo>
                    <a:pt x="974" y="5357"/>
                  </a:lnTo>
                  <a:close/>
                  <a:moveTo>
                    <a:pt x="3896" y="5843"/>
                  </a:moveTo>
                  <a:lnTo>
                    <a:pt x="3896" y="6006"/>
                  </a:lnTo>
                  <a:lnTo>
                    <a:pt x="4057" y="6006"/>
                  </a:lnTo>
                  <a:lnTo>
                    <a:pt x="4057" y="5843"/>
                  </a:lnTo>
                  <a:lnTo>
                    <a:pt x="3896" y="5843"/>
                  </a:lnTo>
                  <a:close/>
                  <a:moveTo>
                    <a:pt x="3733" y="5843"/>
                  </a:moveTo>
                  <a:lnTo>
                    <a:pt x="3571" y="5843"/>
                  </a:lnTo>
                  <a:lnTo>
                    <a:pt x="3571" y="6006"/>
                  </a:lnTo>
                  <a:lnTo>
                    <a:pt x="3733" y="6006"/>
                  </a:lnTo>
                  <a:lnTo>
                    <a:pt x="3733" y="5843"/>
                  </a:lnTo>
                  <a:close/>
                  <a:moveTo>
                    <a:pt x="3246" y="5843"/>
                  </a:moveTo>
                  <a:lnTo>
                    <a:pt x="3246" y="6006"/>
                  </a:lnTo>
                  <a:lnTo>
                    <a:pt x="3408" y="6006"/>
                  </a:lnTo>
                  <a:lnTo>
                    <a:pt x="3408" y="5843"/>
                  </a:lnTo>
                  <a:lnTo>
                    <a:pt x="3246" y="5843"/>
                  </a:lnTo>
                  <a:close/>
                  <a:moveTo>
                    <a:pt x="3084" y="5843"/>
                  </a:moveTo>
                  <a:lnTo>
                    <a:pt x="2922" y="5843"/>
                  </a:lnTo>
                  <a:lnTo>
                    <a:pt x="2922" y="6006"/>
                  </a:lnTo>
                  <a:lnTo>
                    <a:pt x="3084" y="6006"/>
                  </a:lnTo>
                  <a:lnTo>
                    <a:pt x="3084" y="5843"/>
                  </a:lnTo>
                  <a:close/>
                  <a:moveTo>
                    <a:pt x="2597" y="5843"/>
                  </a:moveTo>
                  <a:lnTo>
                    <a:pt x="2597" y="6006"/>
                  </a:lnTo>
                  <a:lnTo>
                    <a:pt x="2759" y="6006"/>
                  </a:lnTo>
                  <a:lnTo>
                    <a:pt x="2759" y="5843"/>
                  </a:lnTo>
                  <a:lnTo>
                    <a:pt x="2597" y="5843"/>
                  </a:lnTo>
                  <a:close/>
                  <a:moveTo>
                    <a:pt x="2273" y="6006"/>
                  </a:moveTo>
                  <a:lnTo>
                    <a:pt x="2435" y="6006"/>
                  </a:lnTo>
                  <a:lnTo>
                    <a:pt x="2435" y="5843"/>
                  </a:lnTo>
                  <a:lnTo>
                    <a:pt x="2273" y="5843"/>
                  </a:lnTo>
                  <a:lnTo>
                    <a:pt x="2273" y="6006"/>
                  </a:lnTo>
                  <a:close/>
                  <a:moveTo>
                    <a:pt x="1948" y="6006"/>
                  </a:moveTo>
                  <a:lnTo>
                    <a:pt x="2110" y="6006"/>
                  </a:lnTo>
                  <a:lnTo>
                    <a:pt x="2110" y="5843"/>
                  </a:lnTo>
                  <a:lnTo>
                    <a:pt x="1948" y="5843"/>
                  </a:lnTo>
                  <a:lnTo>
                    <a:pt x="1948" y="6006"/>
                  </a:lnTo>
                  <a:close/>
                  <a:moveTo>
                    <a:pt x="1624" y="6006"/>
                  </a:moveTo>
                  <a:lnTo>
                    <a:pt x="1786" y="6006"/>
                  </a:lnTo>
                  <a:lnTo>
                    <a:pt x="1786" y="5843"/>
                  </a:lnTo>
                  <a:lnTo>
                    <a:pt x="1624" y="5843"/>
                  </a:lnTo>
                  <a:lnTo>
                    <a:pt x="1624" y="6006"/>
                  </a:lnTo>
                  <a:close/>
                  <a:moveTo>
                    <a:pt x="1299" y="6006"/>
                  </a:moveTo>
                  <a:lnTo>
                    <a:pt x="1461" y="6006"/>
                  </a:lnTo>
                  <a:lnTo>
                    <a:pt x="1461" y="5843"/>
                  </a:lnTo>
                  <a:lnTo>
                    <a:pt x="1299" y="5843"/>
                  </a:lnTo>
                  <a:lnTo>
                    <a:pt x="1299" y="6006"/>
                  </a:lnTo>
                  <a:close/>
                  <a:moveTo>
                    <a:pt x="974" y="6006"/>
                  </a:moveTo>
                  <a:lnTo>
                    <a:pt x="1136" y="6006"/>
                  </a:lnTo>
                  <a:lnTo>
                    <a:pt x="1136" y="5843"/>
                  </a:lnTo>
                  <a:lnTo>
                    <a:pt x="974" y="5843"/>
                  </a:lnTo>
                  <a:lnTo>
                    <a:pt x="974" y="6006"/>
                  </a:lnTo>
                  <a:close/>
                  <a:moveTo>
                    <a:pt x="4057" y="6492"/>
                  </a:moveTo>
                  <a:lnTo>
                    <a:pt x="3896" y="6492"/>
                  </a:lnTo>
                  <a:lnTo>
                    <a:pt x="3896" y="6655"/>
                  </a:lnTo>
                  <a:lnTo>
                    <a:pt x="4057" y="6655"/>
                  </a:lnTo>
                  <a:lnTo>
                    <a:pt x="4057" y="6492"/>
                  </a:lnTo>
                  <a:close/>
                  <a:moveTo>
                    <a:pt x="3733" y="6492"/>
                  </a:moveTo>
                  <a:lnTo>
                    <a:pt x="3571" y="6492"/>
                  </a:lnTo>
                  <a:lnTo>
                    <a:pt x="3571" y="6655"/>
                  </a:lnTo>
                  <a:lnTo>
                    <a:pt x="3733" y="6655"/>
                  </a:lnTo>
                  <a:lnTo>
                    <a:pt x="3733" y="6492"/>
                  </a:lnTo>
                  <a:close/>
                  <a:moveTo>
                    <a:pt x="3246" y="6492"/>
                  </a:moveTo>
                  <a:lnTo>
                    <a:pt x="3246" y="6655"/>
                  </a:lnTo>
                  <a:lnTo>
                    <a:pt x="3408" y="6655"/>
                  </a:lnTo>
                  <a:lnTo>
                    <a:pt x="3408" y="6492"/>
                  </a:lnTo>
                  <a:lnTo>
                    <a:pt x="3246" y="6492"/>
                  </a:lnTo>
                  <a:close/>
                  <a:moveTo>
                    <a:pt x="3084" y="6492"/>
                  </a:moveTo>
                  <a:lnTo>
                    <a:pt x="2922" y="6492"/>
                  </a:lnTo>
                  <a:lnTo>
                    <a:pt x="2922" y="6655"/>
                  </a:lnTo>
                  <a:lnTo>
                    <a:pt x="3084" y="6655"/>
                  </a:lnTo>
                  <a:lnTo>
                    <a:pt x="3084" y="6492"/>
                  </a:lnTo>
                  <a:close/>
                  <a:moveTo>
                    <a:pt x="2597" y="6492"/>
                  </a:moveTo>
                  <a:lnTo>
                    <a:pt x="2597" y="6655"/>
                  </a:lnTo>
                  <a:lnTo>
                    <a:pt x="2759" y="6655"/>
                  </a:lnTo>
                  <a:lnTo>
                    <a:pt x="2759" y="6492"/>
                  </a:lnTo>
                  <a:lnTo>
                    <a:pt x="2597" y="6492"/>
                  </a:lnTo>
                  <a:close/>
                  <a:moveTo>
                    <a:pt x="2273" y="6655"/>
                  </a:moveTo>
                  <a:lnTo>
                    <a:pt x="2435" y="6655"/>
                  </a:lnTo>
                  <a:lnTo>
                    <a:pt x="2435" y="6492"/>
                  </a:lnTo>
                  <a:lnTo>
                    <a:pt x="2273" y="6492"/>
                  </a:lnTo>
                  <a:lnTo>
                    <a:pt x="2273" y="6655"/>
                  </a:lnTo>
                  <a:close/>
                  <a:moveTo>
                    <a:pt x="1948" y="6655"/>
                  </a:moveTo>
                  <a:lnTo>
                    <a:pt x="2110" y="6655"/>
                  </a:lnTo>
                  <a:lnTo>
                    <a:pt x="2110" y="6492"/>
                  </a:lnTo>
                  <a:lnTo>
                    <a:pt x="1948" y="6492"/>
                  </a:lnTo>
                  <a:lnTo>
                    <a:pt x="1948" y="6655"/>
                  </a:lnTo>
                  <a:close/>
                  <a:moveTo>
                    <a:pt x="1624" y="6655"/>
                  </a:moveTo>
                  <a:lnTo>
                    <a:pt x="1786" y="6655"/>
                  </a:lnTo>
                  <a:lnTo>
                    <a:pt x="1786" y="6492"/>
                  </a:lnTo>
                  <a:lnTo>
                    <a:pt x="1624" y="6492"/>
                  </a:lnTo>
                  <a:lnTo>
                    <a:pt x="1624" y="6655"/>
                  </a:lnTo>
                  <a:close/>
                  <a:moveTo>
                    <a:pt x="974" y="6655"/>
                  </a:moveTo>
                  <a:lnTo>
                    <a:pt x="1136" y="6655"/>
                  </a:lnTo>
                  <a:lnTo>
                    <a:pt x="1136" y="6492"/>
                  </a:lnTo>
                  <a:lnTo>
                    <a:pt x="974" y="6492"/>
                  </a:lnTo>
                  <a:lnTo>
                    <a:pt x="974" y="6655"/>
                  </a:lnTo>
                  <a:close/>
                  <a:moveTo>
                    <a:pt x="3896" y="7141"/>
                  </a:moveTo>
                  <a:lnTo>
                    <a:pt x="3896" y="7304"/>
                  </a:lnTo>
                  <a:lnTo>
                    <a:pt x="4057" y="7304"/>
                  </a:lnTo>
                  <a:lnTo>
                    <a:pt x="4057" y="7141"/>
                  </a:lnTo>
                  <a:lnTo>
                    <a:pt x="3896" y="7141"/>
                  </a:lnTo>
                  <a:close/>
                  <a:moveTo>
                    <a:pt x="3733" y="7141"/>
                  </a:moveTo>
                  <a:lnTo>
                    <a:pt x="3571" y="7141"/>
                  </a:lnTo>
                  <a:lnTo>
                    <a:pt x="3571" y="7304"/>
                  </a:lnTo>
                  <a:lnTo>
                    <a:pt x="3733" y="7304"/>
                  </a:lnTo>
                  <a:lnTo>
                    <a:pt x="3733" y="7141"/>
                  </a:lnTo>
                  <a:close/>
                  <a:moveTo>
                    <a:pt x="3408" y="7141"/>
                  </a:moveTo>
                  <a:lnTo>
                    <a:pt x="3246" y="7141"/>
                  </a:lnTo>
                  <a:lnTo>
                    <a:pt x="3246" y="7304"/>
                  </a:lnTo>
                  <a:lnTo>
                    <a:pt x="3408" y="7304"/>
                  </a:lnTo>
                  <a:lnTo>
                    <a:pt x="3408" y="7141"/>
                  </a:lnTo>
                  <a:close/>
                  <a:moveTo>
                    <a:pt x="2922" y="7141"/>
                  </a:moveTo>
                  <a:lnTo>
                    <a:pt x="2922" y="7304"/>
                  </a:lnTo>
                  <a:lnTo>
                    <a:pt x="3084" y="7304"/>
                  </a:lnTo>
                  <a:lnTo>
                    <a:pt x="3084" y="7141"/>
                  </a:lnTo>
                  <a:lnTo>
                    <a:pt x="2922" y="7141"/>
                  </a:lnTo>
                  <a:close/>
                  <a:moveTo>
                    <a:pt x="2759" y="7141"/>
                  </a:moveTo>
                  <a:lnTo>
                    <a:pt x="2597" y="7141"/>
                  </a:lnTo>
                  <a:lnTo>
                    <a:pt x="2597" y="7304"/>
                  </a:lnTo>
                  <a:lnTo>
                    <a:pt x="2759" y="7304"/>
                  </a:lnTo>
                  <a:lnTo>
                    <a:pt x="2759" y="7141"/>
                  </a:lnTo>
                  <a:close/>
                  <a:moveTo>
                    <a:pt x="2273" y="7304"/>
                  </a:moveTo>
                  <a:lnTo>
                    <a:pt x="2435" y="7304"/>
                  </a:lnTo>
                  <a:lnTo>
                    <a:pt x="2435" y="7141"/>
                  </a:lnTo>
                  <a:lnTo>
                    <a:pt x="2273" y="7141"/>
                  </a:lnTo>
                  <a:lnTo>
                    <a:pt x="2273" y="7304"/>
                  </a:lnTo>
                  <a:close/>
                  <a:moveTo>
                    <a:pt x="1948" y="7304"/>
                  </a:moveTo>
                  <a:lnTo>
                    <a:pt x="2110" y="7304"/>
                  </a:lnTo>
                  <a:lnTo>
                    <a:pt x="2110" y="7141"/>
                  </a:lnTo>
                  <a:lnTo>
                    <a:pt x="1948" y="7141"/>
                  </a:lnTo>
                  <a:lnTo>
                    <a:pt x="1948" y="7304"/>
                  </a:lnTo>
                  <a:close/>
                  <a:moveTo>
                    <a:pt x="1624" y="7304"/>
                  </a:moveTo>
                  <a:lnTo>
                    <a:pt x="1786" y="7304"/>
                  </a:lnTo>
                  <a:lnTo>
                    <a:pt x="1786" y="7141"/>
                  </a:lnTo>
                  <a:lnTo>
                    <a:pt x="1624" y="7141"/>
                  </a:lnTo>
                  <a:lnTo>
                    <a:pt x="1624" y="7304"/>
                  </a:lnTo>
                  <a:close/>
                  <a:moveTo>
                    <a:pt x="974" y="7304"/>
                  </a:moveTo>
                  <a:lnTo>
                    <a:pt x="1136" y="7304"/>
                  </a:lnTo>
                  <a:lnTo>
                    <a:pt x="1136" y="7141"/>
                  </a:lnTo>
                  <a:lnTo>
                    <a:pt x="974" y="7141"/>
                  </a:lnTo>
                  <a:lnTo>
                    <a:pt x="974" y="7304"/>
                  </a:lnTo>
                  <a:close/>
                  <a:moveTo>
                    <a:pt x="325" y="7304"/>
                  </a:moveTo>
                  <a:lnTo>
                    <a:pt x="487" y="7304"/>
                  </a:lnTo>
                  <a:lnTo>
                    <a:pt x="487" y="7141"/>
                  </a:lnTo>
                  <a:lnTo>
                    <a:pt x="325" y="7141"/>
                  </a:lnTo>
                  <a:lnTo>
                    <a:pt x="325" y="7304"/>
                  </a:lnTo>
                  <a:close/>
                  <a:moveTo>
                    <a:pt x="4057" y="7629"/>
                  </a:moveTo>
                  <a:lnTo>
                    <a:pt x="4057" y="7790"/>
                  </a:lnTo>
                  <a:lnTo>
                    <a:pt x="4220" y="7790"/>
                  </a:lnTo>
                  <a:lnTo>
                    <a:pt x="4220" y="7629"/>
                  </a:lnTo>
                  <a:lnTo>
                    <a:pt x="4057" y="7629"/>
                  </a:lnTo>
                  <a:close/>
                  <a:moveTo>
                    <a:pt x="4220" y="7629"/>
                  </a:moveTo>
                  <a:lnTo>
                    <a:pt x="4382" y="7629"/>
                  </a:lnTo>
                  <a:lnTo>
                    <a:pt x="4382" y="7466"/>
                  </a:lnTo>
                  <a:lnTo>
                    <a:pt x="4220" y="7466"/>
                  </a:lnTo>
                  <a:lnTo>
                    <a:pt x="4220" y="7629"/>
                  </a:lnTo>
                  <a:close/>
                  <a:moveTo>
                    <a:pt x="4057" y="7466"/>
                  </a:moveTo>
                  <a:lnTo>
                    <a:pt x="3896" y="7466"/>
                  </a:lnTo>
                  <a:lnTo>
                    <a:pt x="3896" y="7629"/>
                  </a:lnTo>
                  <a:lnTo>
                    <a:pt x="4057" y="7629"/>
                  </a:lnTo>
                  <a:lnTo>
                    <a:pt x="4057" y="7466"/>
                  </a:lnTo>
                  <a:close/>
                  <a:moveTo>
                    <a:pt x="3571" y="7466"/>
                  </a:moveTo>
                  <a:lnTo>
                    <a:pt x="3571" y="7629"/>
                  </a:lnTo>
                  <a:lnTo>
                    <a:pt x="3733" y="7629"/>
                  </a:lnTo>
                  <a:lnTo>
                    <a:pt x="3733" y="7466"/>
                  </a:lnTo>
                  <a:lnTo>
                    <a:pt x="3571" y="7466"/>
                  </a:lnTo>
                  <a:close/>
                  <a:moveTo>
                    <a:pt x="3246" y="7629"/>
                  </a:moveTo>
                  <a:lnTo>
                    <a:pt x="3408" y="7629"/>
                  </a:lnTo>
                  <a:lnTo>
                    <a:pt x="3408" y="7466"/>
                  </a:lnTo>
                  <a:lnTo>
                    <a:pt x="3246" y="7466"/>
                  </a:lnTo>
                  <a:lnTo>
                    <a:pt x="3246" y="7629"/>
                  </a:lnTo>
                  <a:close/>
                  <a:moveTo>
                    <a:pt x="2922" y="7629"/>
                  </a:moveTo>
                  <a:lnTo>
                    <a:pt x="3084" y="7629"/>
                  </a:lnTo>
                  <a:lnTo>
                    <a:pt x="3084" y="7466"/>
                  </a:lnTo>
                  <a:lnTo>
                    <a:pt x="2922" y="7466"/>
                  </a:lnTo>
                  <a:lnTo>
                    <a:pt x="2922" y="7629"/>
                  </a:lnTo>
                  <a:close/>
                  <a:moveTo>
                    <a:pt x="2759" y="7466"/>
                  </a:moveTo>
                  <a:lnTo>
                    <a:pt x="2597" y="7466"/>
                  </a:lnTo>
                  <a:lnTo>
                    <a:pt x="2597" y="7629"/>
                  </a:lnTo>
                  <a:lnTo>
                    <a:pt x="2759" y="7629"/>
                  </a:lnTo>
                  <a:lnTo>
                    <a:pt x="2759" y="7466"/>
                  </a:lnTo>
                  <a:close/>
                  <a:moveTo>
                    <a:pt x="2273" y="7629"/>
                  </a:moveTo>
                  <a:lnTo>
                    <a:pt x="2435" y="7629"/>
                  </a:lnTo>
                  <a:lnTo>
                    <a:pt x="2435" y="7466"/>
                  </a:lnTo>
                  <a:lnTo>
                    <a:pt x="2273" y="7466"/>
                  </a:lnTo>
                  <a:lnTo>
                    <a:pt x="2273" y="7629"/>
                  </a:lnTo>
                  <a:close/>
                  <a:moveTo>
                    <a:pt x="1948" y="7629"/>
                  </a:moveTo>
                  <a:lnTo>
                    <a:pt x="2110" y="7629"/>
                  </a:lnTo>
                  <a:lnTo>
                    <a:pt x="2110" y="7466"/>
                  </a:lnTo>
                  <a:lnTo>
                    <a:pt x="1948" y="7466"/>
                  </a:lnTo>
                  <a:lnTo>
                    <a:pt x="1948" y="7629"/>
                  </a:lnTo>
                  <a:close/>
                  <a:moveTo>
                    <a:pt x="1299" y="7629"/>
                  </a:moveTo>
                  <a:lnTo>
                    <a:pt x="1461" y="7629"/>
                  </a:lnTo>
                  <a:lnTo>
                    <a:pt x="1461" y="7466"/>
                  </a:lnTo>
                  <a:lnTo>
                    <a:pt x="1299" y="7466"/>
                  </a:lnTo>
                  <a:lnTo>
                    <a:pt x="1299" y="7629"/>
                  </a:lnTo>
                  <a:close/>
                  <a:moveTo>
                    <a:pt x="649" y="7629"/>
                  </a:moveTo>
                  <a:lnTo>
                    <a:pt x="812" y="7629"/>
                  </a:lnTo>
                  <a:lnTo>
                    <a:pt x="812" y="7466"/>
                  </a:lnTo>
                  <a:lnTo>
                    <a:pt x="649" y="7466"/>
                  </a:lnTo>
                  <a:lnTo>
                    <a:pt x="649" y="7629"/>
                  </a:lnTo>
                  <a:close/>
                  <a:moveTo>
                    <a:pt x="0" y="7629"/>
                  </a:moveTo>
                  <a:lnTo>
                    <a:pt x="163" y="7629"/>
                  </a:lnTo>
                  <a:lnTo>
                    <a:pt x="163" y="7466"/>
                  </a:lnTo>
                  <a:lnTo>
                    <a:pt x="0" y="7466"/>
                  </a:lnTo>
                  <a:lnTo>
                    <a:pt x="0" y="7629"/>
                  </a:lnTo>
                  <a:close/>
                  <a:moveTo>
                    <a:pt x="4057" y="7466"/>
                  </a:moveTo>
                  <a:lnTo>
                    <a:pt x="4220" y="7466"/>
                  </a:lnTo>
                  <a:lnTo>
                    <a:pt x="4220" y="7304"/>
                  </a:lnTo>
                  <a:lnTo>
                    <a:pt x="4057" y="7304"/>
                  </a:lnTo>
                  <a:lnTo>
                    <a:pt x="4057" y="7466"/>
                  </a:lnTo>
                  <a:close/>
                  <a:moveTo>
                    <a:pt x="3408" y="7304"/>
                  </a:moveTo>
                  <a:lnTo>
                    <a:pt x="3408" y="7466"/>
                  </a:lnTo>
                  <a:lnTo>
                    <a:pt x="3571" y="7466"/>
                  </a:lnTo>
                  <a:lnTo>
                    <a:pt x="3571" y="7304"/>
                  </a:lnTo>
                  <a:lnTo>
                    <a:pt x="3408" y="7304"/>
                  </a:lnTo>
                  <a:close/>
                  <a:moveTo>
                    <a:pt x="3084" y="7304"/>
                  </a:moveTo>
                  <a:lnTo>
                    <a:pt x="3084" y="7466"/>
                  </a:lnTo>
                  <a:lnTo>
                    <a:pt x="3246" y="7466"/>
                  </a:lnTo>
                  <a:lnTo>
                    <a:pt x="3246" y="7304"/>
                  </a:lnTo>
                  <a:lnTo>
                    <a:pt x="3084" y="7304"/>
                  </a:lnTo>
                  <a:close/>
                  <a:moveTo>
                    <a:pt x="4707" y="8115"/>
                  </a:moveTo>
                  <a:lnTo>
                    <a:pt x="4869" y="8115"/>
                  </a:lnTo>
                  <a:lnTo>
                    <a:pt x="4869" y="7953"/>
                  </a:lnTo>
                  <a:lnTo>
                    <a:pt x="4707" y="7953"/>
                  </a:lnTo>
                  <a:lnTo>
                    <a:pt x="4707" y="8115"/>
                  </a:lnTo>
                  <a:close/>
                  <a:moveTo>
                    <a:pt x="4057" y="8115"/>
                  </a:moveTo>
                  <a:lnTo>
                    <a:pt x="4220" y="8115"/>
                  </a:lnTo>
                  <a:lnTo>
                    <a:pt x="4220" y="7953"/>
                  </a:lnTo>
                  <a:lnTo>
                    <a:pt x="4057" y="7953"/>
                  </a:lnTo>
                  <a:lnTo>
                    <a:pt x="4057" y="8115"/>
                  </a:lnTo>
                  <a:close/>
                  <a:moveTo>
                    <a:pt x="3408" y="8115"/>
                  </a:moveTo>
                  <a:lnTo>
                    <a:pt x="3571" y="8115"/>
                  </a:lnTo>
                  <a:lnTo>
                    <a:pt x="3571" y="7953"/>
                  </a:lnTo>
                  <a:lnTo>
                    <a:pt x="3408" y="7953"/>
                  </a:lnTo>
                  <a:lnTo>
                    <a:pt x="3408" y="8115"/>
                  </a:lnTo>
                  <a:close/>
                  <a:moveTo>
                    <a:pt x="2759" y="8115"/>
                  </a:moveTo>
                  <a:lnTo>
                    <a:pt x="2922" y="8115"/>
                  </a:lnTo>
                  <a:lnTo>
                    <a:pt x="2922" y="7953"/>
                  </a:lnTo>
                  <a:lnTo>
                    <a:pt x="2759" y="7953"/>
                  </a:lnTo>
                  <a:lnTo>
                    <a:pt x="2759" y="8115"/>
                  </a:lnTo>
                  <a:close/>
                  <a:moveTo>
                    <a:pt x="4545" y="7790"/>
                  </a:moveTo>
                  <a:lnTo>
                    <a:pt x="4545" y="7629"/>
                  </a:lnTo>
                  <a:lnTo>
                    <a:pt x="4382" y="7629"/>
                  </a:lnTo>
                  <a:lnTo>
                    <a:pt x="4382" y="7790"/>
                  </a:lnTo>
                  <a:lnTo>
                    <a:pt x="4220" y="7790"/>
                  </a:lnTo>
                  <a:lnTo>
                    <a:pt x="4220" y="7953"/>
                  </a:lnTo>
                  <a:lnTo>
                    <a:pt x="4382" y="7953"/>
                  </a:lnTo>
                  <a:lnTo>
                    <a:pt x="4382" y="8115"/>
                  </a:lnTo>
                  <a:lnTo>
                    <a:pt x="4545" y="8115"/>
                  </a:lnTo>
                  <a:lnTo>
                    <a:pt x="4545" y="7953"/>
                  </a:lnTo>
                  <a:lnTo>
                    <a:pt x="4707" y="7953"/>
                  </a:lnTo>
                  <a:lnTo>
                    <a:pt x="4707" y="7790"/>
                  </a:lnTo>
                  <a:lnTo>
                    <a:pt x="4545" y="7790"/>
                  </a:lnTo>
                  <a:close/>
                  <a:moveTo>
                    <a:pt x="3896" y="7790"/>
                  </a:moveTo>
                  <a:lnTo>
                    <a:pt x="3896" y="7629"/>
                  </a:lnTo>
                  <a:lnTo>
                    <a:pt x="3733" y="7629"/>
                  </a:lnTo>
                  <a:lnTo>
                    <a:pt x="3733" y="7790"/>
                  </a:lnTo>
                  <a:lnTo>
                    <a:pt x="3896" y="7790"/>
                  </a:lnTo>
                  <a:lnTo>
                    <a:pt x="3896" y="7953"/>
                  </a:lnTo>
                  <a:lnTo>
                    <a:pt x="4057" y="7953"/>
                  </a:lnTo>
                  <a:lnTo>
                    <a:pt x="4057" y="7790"/>
                  </a:lnTo>
                  <a:lnTo>
                    <a:pt x="3896" y="7790"/>
                  </a:lnTo>
                  <a:close/>
                  <a:moveTo>
                    <a:pt x="3571" y="7953"/>
                  </a:moveTo>
                  <a:lnTo>
                    <a:pt x="3733" y="7953"/>
                  </a:lnTo>
                  <a:lnTo>
                    <a:pt x="3733" y="7790"/>
                  </a:lnTo>
                  <a:lnTo>
                    <a:pt x="3571" y="7790"/>
                  </a:lnTo>
                  <a:lnTo>
                    <a:pt x="3571" y="7953"/>
                  </a:lnTo>
                  <a:close/>
                  <a:moveTo>
                    <a:pt x="3246" y="7790"/>
                  </a:moveTo>
                  <a:lnTo>
                    <a:pt x="3246" y="7953"/>
                  </a:lnTo>
                  <a:lnTo>
                    <a:pt x="3408" y="7953"/>
                  </a:lnTo>
                  <a:lnTo>
                    <a:pt x="3408" y="7790"/>
                  </a:lnTo>
                  <a:lnTo>
                    <a:pt x="3246" y="7790"/>
                  </a:lnTo>
                  <a:close/>
                  <a:moveTo>
                    <a:pt x="2922" y="7953"/>
                  </a:moveTo>
                  <a:lnTo>
                    <a:pt x="3084" y="7953"/>
                  </a:lnTo>
                  <a:lnTo>
                    <a:pt x="3084" y="7790"/>
                  </a:lnTo>
                  <a:lnTo>
                    <a:pt x="2922" y="7790"/>
                  </a:lnTo>
                  <a:lnTo>
                    <a:pt x="2922" y="7953"/>
                  </a:lnTo>
                  <a:close/>
                  <a:moveTo>
                    <a:pt x="2597" y="7790"/>
                  </a:moveTo>
                  <a:lnTo>
                    <a:pt x="2597" y="7953"/>
                  </a:lnTo>
                  <a:lnTo>
                    <a:pt x="2759" y="7953"/>
                  </a:lnTo>
                  <a:lnTo>
                    <a:pt x="2759" y="7790"/>
                  </a:lnTo>
                  <a:lnTo>
                    <a:pt x="2597" y="7790"/>
                  </a:lnTo>
                  <a:close/>
                  <a:moveTo>
                    <a:pt x="2273" y="7953"/>
                  </a:moveTo>
                  <a:lnTo>
                    <a:pt x="2435" y="7953"/>
                  </a:lnTo>
                  <a:lnTo>
                    <a:pt x="2435" y="7790"/>
                  </a:lnTo>
                  <a:lnTo>
                    <a:pt x="2273" y="7790"/>
                  </a:lnTo>
                  <a:lnTo>
                    <a:pt x="2273" y="7953"/>
                  </a:lnTo>
                  <a:close/>
                  <a:moveTo>
                    <a:pt x="1948" y="7953"/>
                  </a:moveTo>
                  <a:lnTo>
                    <a:pt x="2110" y="7953"/>
                  </a:lnTo>
                  <a:lnTo>
                    <a:pt x="2110" y="7790"/>
                  </a:lnTo>
                  <a:lnTo>
                    <a:pt x="1948" y="7790"/>
                  </a:lnTo>
                  <a:lnTo>
                    <a:pt x="1948" y="7953"/>
                  </a:lnTo>
                  <a:close/>
                  <a:moveTo>
                    <a:pt x="1624" y="7953"/>
                  </a:moveTo>
                  <a:lnTo>
                    <a:pt x="1786" y="7953"/>
                  </a:lnTo>
                  <a:lnTo>
                    <a:pt x="1786" y="7790"/>
                  </a:lnTo>
                  <a:lnTo>
                    <a:pt x="1624" y="7790"/>
                  </a:lnTo>
                  <a:lnTo>
                    <a:pt x="1624" y="7953"/>
                  </a:lnTo>
                  <a:close/>
                  <a:moveTo>
                    <a:pt x="974" y="7953"/>
                  </a:moveTo>
                  <a:lnTo>
                    <a:pt x="1136" y="7953"/>
                  </a:lnTo>
                  <a:lnTo>
                    <a:pt x="1136" y="7790"/>
                  </a:lnTo>
                  <a:lnTo>
                    <a:pt x="974" y="7790"/>
                  </a:lnTo>
                  <a:lnTo>
                    <a:pt x="974" y="795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pic>
        <p:nvPicPr>
          <p:cNvPr id="22" name="Image 21">
            <a:extLst>
              <a:ext uri="{FF2B5EF4-FFF2-40B4-BE49-F238E27FC236}">
                <a16:creationId xmlns:a16="http://schemas.microsoft.com/office/drawing/2014/main" id="{57E28D91-6D1A-0B4D-B95D-27E470C8D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000" y="385073"/>
            <a:ext cx="2268000" cy="2363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 userDrawn="1">
            <p:ph type="ftr" sz="quarter" idx="12"/>
          </p:nvPr>
        </p:nvSpPr>
        <p:spPr>
          <a:xfrm>
            <a:off x="250825" y="4394882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/>
              <a:t>Department / Redactor / Date</a:t>
            </a:r>
            <a:endParaRPr lang="en-GB" dirty="0"/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250825" y="3296496"/>
            <a:ext cx="11687175" cy="1026000"/>
          </a:xfrm>
          <a:prstGeom prst="rect">
            <a:avLst/>
          </a:prstGeom>
        </p:spPr>
        <p:txBody>
          <a:bodyPr lIns="251999" tIns="0" rIns="251999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600" b="0" cap="all" baseline="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tx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D5C447-2F03-4BEB-9641-8138EA8AD9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672" y="3266116"/>
            <a:ext cx="5381828" cy="14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57E28D91-6D1A-0B4D-B95D-27E470C8D3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000" y="385073"/>
            <a:ext cx="2268000" cy="2363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A51FD2E5-A716-E348-9A25-434623376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50824" y="1006475"/>
            <a:ext cx="11687175" cy="56007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360000" tIns="1800000" rIns="360000" bIns="360000" anchor="t"/>
          <a:lstStyle>
            <a:lvl1pPr marL="0" indent="0" algn="ctr">
              <a:buNone/>
              <a:defRPr sz="2000"/>
            </a:lvl1pPr>
          </a:lstStyle>
          <a:p>
            <a:r>
              <a:rPr lang="en-GB" noProof="0"/>
              <a:t>Image</a:t>
            </a:r>
          </a:p>
        </p:txBody>
      </p:sp>
      <p:sp>
        <p:nvSpPr>
          <p:cNvPr id="7" name="Espace réservé du pied de page 2">
            <a:extLst>
              <a:ext uri="{FF2B5EF4-FFF2-40B4-BE49-F238E27FC236}">
                <a16:creationId xmlns:a16="http://schemas.microsoft.com/office/drawing/2014/main" id="{1EB1373F-61C1-6143-B5FB-169ACAD2CDF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0825" y="5883956"/>
            <a:ext cx="11687175" cy="250825"/>
          </a:xfrm>
          <a:prstGeom prst="rect">
            <a:avLst/>
          </a:prstGeom>
        </p:spPr>
        <p:txBody>
          <a:bodyPr lIns="251999" tIns="0" rIns="251999" bIns="0" anchor="ctr" anchorCtr="0"/>
          <a:lstStyle>
            <a:lvl1pPr>
              <a:defRPr/>
            </a:lvl1pPr>
            <a:lvl3pPr>
              <a:defRPr lang="fr-FR" sz="1200" kern="1200" cap="all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noProof="0"/>
              <a:t>Department / Redactor / Date</a:t>
            </a:r>
            <a:endParaRPr lang="en-GB" noProof="0" dirty="0"/>
          </a:p>
        </p:txBody>
      </p:sp>
      <p:sp>
        <p:nvSpPr>
          <p:cNvPr id="8" name="Espace réservé du texte 10">
            <a:extLst>
              <a:ext uri="{FF2B5EF4-FFF2-40B4-BE49-F238E27FC236}">
                <a16:creationId xmlns:a16="http://schemas.microsoft.com/office/drawing/2014/main" id="{67D772FE-EDF9-2743-864F-1931377CAE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0825" y="4527602"/>
            <a:ext cx="11687175" cy="1026000"/>
          </a:xfrm>
          <a:prstGeom prst="rect">
            <a:avLst/>
          </a:prstGeom>
        </p:spPr>
        <p:txBody>
          <a:bodyPr lIns="251999" tIns="0" rIns="251999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2600" b="0" cap="all" baseline="0">
                <a:solidFill>
                  <a:schemeClr val="bg1"/>
                </a:solidFill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 sz="1800" cap="all" baseline="0">
                <a:solidFill>
                  <a:schemeClr val="accent1"/>
                </a:solidFill>
              </a:defRPr>
            </a:lvl2pPr>
            <a:lvl3pPr marL="7938" indent="0">
              <a:lnSpc>
                <a:spcPct val="200000"/>
              </a:lnSpc>
              <a:buNone/>
              <a:tabLst/>
              <a:defRPr lang="fr-FR" sz="1200" kern="1200" cap="all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</a:lstStyle>
          <a:p>
            <a:r>
              <a:rPr lang="en-GB" noProof="0" dirty="0"/>
              <a:t>Presentation title</a:t>
            </a:r>
          </a:p>
          <a:p>
            <a:pPr lvl="1"/>
            <a:r>
              <a:rPr lang="en-GB" noProof="0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3568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5F4EFC2-37C7-4440-9239-ADF996B17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599" y="752475"/>
            <a:ext cx="777876" cy="81255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01</a:t>
            </a:r>
          </a:p>
        </p:txBody>
      </p:sp>
      <p:sp>
        <p:nvSpPr>
          <p:cNvPr id="14" name="Espace réservé du texte 12">
            <a:extLst>
              <a:ext uri="{FF2B5EF4-FFF2-40B4-BE49-F238E27FC236}">
                <a16:creationId xmlns:a16="http://schemas.microsoft.com/office/drawing/2014/main" id="{13EBD99A-8963-824E-9612-1FD2087537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599" y="1629020"/>
            <a:ext cx="777875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02</a:t>
            </a:r>
          </a:p>
        </p:txBody>
      </p:sp>
      <p:sp>
        <p:nvSpPr>
          <p:cNvPr id="15" name="Espace réservé du texte 12">
            <a:extLst>
              <a:ext uri="{FF2B5EF4-FFF2-40B4-BE49-F238E27FC236}">
                <a16:creationId xmlns:a16="http://schemas.microsoft.com/office/drawing/2014/main" id="{7706B9C5-A3E1-F04A-A79F-D74C935AC6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00" y="25004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03</a:t>
            </a:r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A88271AF-01FF-4F45-BEF7-106F3E589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3370738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04</a:t>
            </a:r>
          </a:p>
        </p:txBody>
      </p:sp>
      <p:sp>
        <p:nvSpPr>
          <p:cNvPr id="17" name="Espace réservé du texte 12">
            <a:extLst>
              <a:ext uri="{FF2B5EF4-FFF2-40B4-BE49-F238E27FC236}">
                <a16:creationId xmlns:a16="http://schemas.microsoft.com/office/drawing/2014/main" id="{5BF30282-0C1D-BA4C-B0E1-A5ECDB659F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600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05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12A5DF5-8C60-0445-98AC-268963EE5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60475" y="752476"/>
            <a:ext cx="4514850" cy="73977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F85EF6EF-1CD7-214E-AE43-93A0327DD5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0475" y="162902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E395C77-EFDE-DC44-BBBA-1EEFF0D290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60475" y="2500467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5979416D-1E54-1346-8467-324B62F1CB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60475" y="3370738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C2776288-209D-2F43-BBC2-D9B3C3DD3F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60475" y="4244330"/>
            <a:ext cx="451485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24" name="Espace réservé du texte 12">
            <a:extLst>
              <a:ext uri="{FF2B5EF4-FFF2-40B4-BE49-F238E27FC236}">
                <a16:creationId xmlns:a16="http://schemas.microsoft.com/office/drawing/2014/main" id="{2EAFB55E-A3A6-5047-88B9-5F489ADE3A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90767" y="752475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06</a:t>
            </a:r>
          </a:p>
        </p:txBody>
      </p:sp>
      <p:sp>
        <p:nvSpPr>
          <p:cNvPr id="25" name="Espace réservé du texte 12">
            <a:extLst>
              <a:ext uri="{FF2B5EF4-FFF2-40B4-BE49-F238E27FC236}">
                <a16:creationId xmlns:a16="http://schemas.microsoft.com/office/drawing/2014/main" id="{A746D684-508E-0141-BB08-7E7713BD854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90767" y="1625439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07</a:t>
            </a:r>
          </a:p>
        </p:txBody>
      </p:sp>
      <p:sp>
        <p:nvSpPr>
          <p:cNvPr id="26" name="Espace réservé du texte 12">
            <a:extLst>
              <a:ext uri="{FF2B5EF4-FFF2-40B4-BE49-F238E27FC236}">
                <a16:creationId xmlns:a16="http://schemas.microsoft.com/office/drawing/2014/main" id="{59944509-E2C8-1148-8197-851F9A0E38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90767" y="2498403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08</a:t>
            </a:r>
          </a:p>
        </p:txBody>
      </p:sp>
      <p:sp>
        <p:nvSpPr>
          <p:cNvPr id="27" name="Espace réservé du texte 12">
            <a:extLst>
              <a:ext uri="{FF2B5EF4-FFF2-40B4-BE49-F238E27FC236}">
                <a16:creationId xmlns:a16="http://schemas.microsoft.com/office/drawing/2014/main" id="{2929EFAF-92C2-C741-A7C6-F1A64D35102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0767" y="3371367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09</a:t>
            </a:r>
          </a:p>
        </p:txBody>
      </p:sp>
      <p:sp>
        <p:nvSpPr>
          <p:cNvPr id="28" name="Espace réservé du texte 12">
            <a:extLst>
              <a:ext uri="{FF2B5EF4-FFF2-40B4-BE49-F238E27FC236}">
                <a16:creationId xmlns:a16="http://schemas.microsoft.com/office/drawing/2014/main" id="{47233934-6E76-344E-BBF6-AB5B47362B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90767" y="4244330"/>
            <a:ext cx="777600" cy="813599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10</a:t>
            </a:r>
          </a:p>
        </p:txBody>
      </p:sp>
      <p:sp>
        <p:nvSpPr>
          <p:cNvPr id="29" name="Espace réservé du texte 18">
            <a:extLst>
              <a:ext uri="{FF2B5EF4-FFF2-40B4-BE49-F238E27FC236}">
                <a16:creationId xmlns:a16="http://schemas.microsoft.com/office/drawing/2014/main" id="{A70AC798-1881-9A44-A3E5-707E6AA9D9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7712" y="764414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E4CA0B94-E8D8-7844-BBC9-3328C319EAB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7735" y="1634393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38C10F25-5D74-8F4F-A9D8-EB0BC368D9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67735" y="2504372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F48316A3-0854-2746-B720-CD2261126CD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67735" y="3374351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3" name="Espace réservé du texte 18">
            <a:extLst>
              <a:ext uri="{FF2B5EF4-FFF2-40B4-BE49-F238E27FC236}">
                <a16:creationId xmlns:a16="http://schemas.microsoft.com/office/drawing/2014/main" id="{AAF0C1ED-EAB8-AB49-B16F-3F80C9843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67735" y="4244330"/>
            <a:ext cx="4514400" cy="73799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6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400" b="0" cap="all">
                <a:solidFill>
                  <a:schemeClr val="accent3"/>
                </a:solidFill>
              </a:defRPr>
            </a:lvl2pPr>
            <a:lvl3pPr marL="0" indent="0">
              <a:buNone/>
              <a:tabLst/>
              <a:defRPr sz="2000" b="1" cap="all"/>
            </a:lvl3pPr>
            <a:lvl4pPr marL="0" indent="0">
              <a:buNone/>
              <a:tabLst/>
              <a:defRPr sz="2000" b="1" cap="all"/>
            </a:lvl4pPr>
            <a:lvl5pPr marL="0" indent="0">
              <a:buNone/>
              <a:tabLst/>
              <a:defRPr sz="2000" b="1" cap="all"/>
            </a:lvl5pPr>
          </a:lstStyle>
          <a:p>
            <a:r>
              <a:rPr lang="en-GB" noProof="0" dirty="0"/>
              <a:t>Part title</a:t>
            </a:r>
          </a:p>
          <a:p>
            <a:pPr lvl="1"/>
            <a:r>
              <a:rPr lang="en-GB" noProof="0" dirty="0"/>
              <a:t>Part subtitle</a:t>
            </a:r>
          </a:p>
        </p:txBody>
      </p:sp>
      <p:sp>
        <p:nvSpPr>
          <p:cNvPr id="34" name="Espace réservé du pied de page 2">
            <a:extLst>
              <a:ext uri="{FF2B5EF4-FFF2-40B4-BE49-F238E27FC236}">
                <a16:creationId xmlns:a16="http://schemas.microsoft.com/office/drawing/2014/main" id="{E3CDD81C-1B00-5A48-BE0A-09A08DE70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82E7FFE-A544-BF4D-998C-706D464747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396" userDrawn="1">
          <p15:clr>
            <a:srgbClr val="FBAE40"/>
          </p15:clr>
        </p15:guide>
        <p15:guide id="3" pos="3638" userDrawn="1">
          <p15:clr>
            <a:srgbClr val="547EBF"/>
          </p15:clr>
        </p15:guide>
        <p15:guide id="4" pos="4042" userDrawn="1">
          <p15:clr>
            <a:srgbClr val="547EBF"/>
          </p15:clr>
        </p15:guide>
        <p15:guide id="5" pos="6024" userDrawn="1">
          <p15:clr>
            <a:srgbClr val="FBAE40"/>
          </p15:clr>
        </p15:guide>
        <p15:guide id="6" pos="7362" userDrawn="1">
          <p15:clr>
            <a:srgbClr val="547EBF"/>
          </p15:clr>
        </p15:guide>
        <p15:guide id="7" pos="318" userDrawn="1">
          <p15:clr>
            <a:srgbClr val="547EB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379710-8140-F949-8434-5E1C062B08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8124" y="2893102"/>
            <a:ext cx="845375" cy="73328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4800" b="0">
                <a:solidFill>
                  <a:schemeClr val="accent1"/>
                </a:solidFill>
              </a:defRPr>
            </a:lvl1pPr>
            <a:lvl2pPr marL="0" indent="0">
              <a:buNone/>
              <a:tabLst/>
              <a:defRPr sz="9600" b="1">
                <a:solidFill>
                  <a:schemeClr val="accent1"/>
                </a:solidFill>
              </a:defRPr>
            </a:lvl2pPr>
            <a:lvl3pPr marL="0" indent="0">
              <a:buNone/>
              <a:tabLst/>
              <a:defRPr sz="9600" b="1">
                <a:solidFill>
                  <a:schemeClr val="accent1"/>
                </a:solidFill>
              </a:defRPr>
            </a:lvl3pPr>
            <a:lvl4pPr marL="0" indent="0">
              <a:buNone/>
              <a:tabLst/>
              <a:defRPr sz="9600" b="1">
                <a:solidFill>
                  <a:schemeClr val="accent1"/>
                </a:solidFill>
              </a:defRPr>
            </a:lvl4pPr>
            <a:lvl5pPr marL="0" indent="0">
              <a:buNone/>
              <a:tabLst/>
              <a:defRPr sz="9600" b="1">
                <a:solidFill>
                  <a:schemeClr val="accent1"/>
                </a:solidFill>
              </a:defRPr>
            </a:lvl5pPr>
          </a:lstStyle>
          <a:p>
            <a:r>
              <a:rPr lang="en-GB" noProof="0" dirty="0"/>
              <a:t>00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DE416F0-507F-8E49-A960-70CFF93DBB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88125" y="3664165"/>
            <a:ext cx="11449876" cy="2484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200" b="1" cap="all" baseline="0"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cap="all" baseline="0">
                <a:solidFill>
                  <a:schemeClr val="accent1"/>
                </a:solidFill>
              </a:defRPr>
            </a:lvl2pPr>
            <a:lvl3pPr marL="0" indent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sz="1200" b="0" cap="all" baseline="0">
                <a:solidFill>
                  <a:schemeClr val="accent3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2400" b="0" cap="all" baseline="0">
                <a:solidFill>
                  <a:schemeClr val="accent3"/>
                </a:solidFill>
              </a:defRPr>
            </a:lvl5pPr>
          </a:lstStyle>
          <a:p>
            <a:r>
              <a:rPr lang="en-GB" noProof="0" dirty="0"/>
              <a:t>Chapter title</a:t>
            </a:r>
          </a:p>
          <a:p>
            <a:pPr lvl="1"/>
            <a:r>
              <a:rPr lang="en-GB" noProof="0" dirty="0"/>
              <a:t>Chapter subtitle</a:t>
            </a:r>
          </a:p>
          <a:p>
            <a:pPr lvl="2"/>
            <a:r>
              <a:rPr lang="en-GB" noProof="0" dirty="0"/>
              <a:t>Speaker</a:t>
            </a:r>
          </a:p>
        </p:txBody>
      </p:sp>
      <p:sp>
        <p:nvSpPr>
          <p:cNvPr id="6" name="Espace réservé du pied de page 2">
            <a:extLst>
              <a:ext uri="{FF2B5EF4-FFF2-40B4-BE49-F238E27FC236}">
                <a16:creationId xmlns:a16="http://schemas.microsoft.com/office/drawing/2014/main" id="{27B8BDEC-66B4-E641-B03A-133064CF3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E41CD7F-6522-DF4B-B7D7-D0070F559A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7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8" userDrawn="1">
          <p15:clr>
            <a:srgbClr val="547EB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260476" y="752399"/>
            <a:ext cx="9669462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62E63B3F-E4F1-0C49-A4FC-DE581767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10339160-8961-D54D-9E99-E0B5246714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05B84175-CB4D-E947-A00E-D1C020E75D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000" y="752399"/>
            <a:ext cx="11684001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dirty="0"/>
              <a:t>Text level 1</a:t>
            </a:r>
          </a:p>
          <a:p>
            <a:pPr lvl="1"/>
            <a:r>
              <a:rPr lang="en-GB" dirty="0"/>
              <a:t>Text level 2</a:t>
            </a:r>
          </a:p>
          <a:p>
            <a:pPr lvl="2"/>
            <a:r>
              <a:rPr lang="en-GB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527EEC-202D-B94C-A39C-D7582BDE73D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1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1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710AC01F-343A-B249-B71A-D174150210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7FDC106-9BBA-394D-ACF4-A7ED52FC51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6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4" name="Espace réservé du contenu 8">
            <a:extLst>
              <a:ext uri="{FF2B5EF4-FFF2-40B4-BE49-F238E27FC236}">
                <a16:creationId xmlns:a16="http://schemas.microsoft.com/office/drawing/2014/main" id="{7E5FC956-F912-984B-99DF-22A9872DFBE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3" y="752399"/>
            <a:ext cx="5780087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47AC8D51-2CD1-F04D-BCEB-085B3CDBC7CF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159500" y="752399"/>
            <a:ext cx="57816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B6E24E-CA47-B74C-805B-A4B11EDF7B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8" name="Espace réservé du pied de page 2">
            <a:extLst>
              <a:ext uri="{FF2B5EF4-FFF2-40B4-BE49-F238E27FC236}">
                <a16:creationId xmlns:a16="http://schemas.microsoft.com/office/drawing/2014/main" id="{25BF8251-0C40-1A46-BA68-8368291A9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176D7E4-53D4-464C-AF76-88928FE69E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D6556AC-24E5-3646-BCAB-9EDB710D6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15" name="Espace réservé du contenu 8">
            <a:extLst>
              <a:ext uri="{FF2B5EF4-FFF2-40B4-BE49-F238E27FC236}">
                <a16:creationId xmlns:a16="http://schemas.microsoft.com/office/drawing/2014/main" id="{B0E77C10-AD10-F646-91E4-ED2050D74F2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52414" y="752399"/>
            <a:ext cx="3808412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6" name="Espace réservé du contenu 8">
            <a:extLst>
              <a:ext uri="{FF2B5EF4-FFF2-40B4-BE49-F238E27FC236}">
                <a16:creationId xmlns:a16="http://schemas.microsoft.com/office/drawing/2014/main" id="{838C7524-A1B5-D946-87F3-03C323F7879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187826" y="752399"/>
            <a:ext cx="38088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7" name="Espace réservé du contenu 8">
            <a:extLst>
              <a:ext uri="{FF2B5EF4-FFF2-40B4-BE49-F238E27FC236}">
                <a16:creationId xmlns:a16="http://schemas.microsoft.com/office/drawing/2014/main" id="{24E56ED7-12A3-0F43-80A9-B23AED214B5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31176" y="752399"/>
            <a:ext cx="3808800" cy="5854775"/>
          </a:xfrm>
          <a:prstGeom prst="rect">
            <a:avLst/>
          </a:prstGeom>
        </p:spPr>
        <p:txBody>
          <a:bodyPr lIns="251999" tIns="251999" rIns="251999" bIns="251999"/>
          <a:lstStyle>
            <a:lvl1pPr marL="1778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600" b="1">
                <a:solidFill>
                  <a:schemeClr val="tx1"/>
                </a:solidFill>
              </a:defRPr>
            </a:lvl1pPr>
            <a:lvl2pPr marL="3556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400">
                <a:solidFill>
                  <a:schemeClr val="tx1"/>
                </a:solidFill>
              </a:defRPr>
            </a:lvl2pPr>
            <a:lvl3pPr marL="533400" indent="-177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Police système"/>
              <a:buChar char="-"/>
              <a:tabLst/>
              <a:defRPr sz="1200">
                <a:solidFill>
                  <a:schemeClr val="accent2"/>
                </a:solidFill>
              </a:defRPr>
            </a:lvl3pPr>
            <a:lvl4pPr marL="889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4pPr>
            <a:lvl5pPr marL="12446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5pPr>
            <a:lvl6pPr marL="14224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6pPr>
            <a:lvl7pPr marL="16002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7pPr>
            <a:lvl8pPr marL="17780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8pPr>
            <a:lvl9pPr marL="1955800" indent="-177800">
              <a:lnSpc>
                <a:spcPct val="100000"/>
              </a:lnSpc>
              <a:spcBef>
                <a:spcPts val="1200"/>
              </a:spcBef>
              <a:buFont typeface="Police système"/>
              <a:buChar char="-"/>
              <a:tabLst/>
              <a:defRPr sz="1400">
                <a:solidFill>
                  <a:schemeClr val="accent2"/>
                </a:solidFill>
              </a:defRPr>
            </a:lvl9pPr>
          </a:lstStyle>
          <a:p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572B5-8060-5C44-8433-6F48EEA7B9E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438478" y="6607175"/>
            <a:ext cx="545855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fld id="{78210625-ECA7-4862-B00E-5DC0AA3A3D4E}" type="slidenum">
              <a:rPr lang="en-GB" sz="1000" b="0" noProof="0" smtClean="0">
                <a:solidFill>
                  <a:srgbClr val="000000"/>
                </a:solidFill>
              </a:rPr>
              <a:pPr algn="ctr"/>
              <a:t>‹N°›</a:t>
            </a:fld>
            <a:endParaRPr lang="en-GB" sz="800" b="0" noProof="0" dirty="0">
              <a:solidFill>
                <a:srgbClr val="000000"/>
              </a:solidFill>
            </a:endParaRPr>
          </a:p>
        </p:txBody>
      </p:sp>
      <p:sp>
        <p:nvSpPr>
          <p:cNvPr id="10" name="Espace réservé du pied de page 2">
            <a:extLst>
              <a:ext uri="{FF2B5EF4-FFF2-40B4-BE49-F238E27FC236}">
                <a16:creationId xmlns:a16="http://schemas.microsoft.com/office/drawing/2014/main" id="{44CC599C-A3C1-8243-8FA6-CB10A51A63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3999" y="6607175"/>
            <a:ext cx="3806825" cy="2508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Department / Redactor / Date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608206-0B75-FD45-B9AB-AAF0175E1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92000" y="6680068"/>
            <a:ext cx="1008000" cy="10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6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DAF85FE-49F9-3842-AD19-F2B795AE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250826"/>
            <a:ext cx="11699875" cy="250826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noProof="0" dirty="0"/>
              <a:t>title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1C56627-9171-A94B-A622-871E9A29760E}"/>
              </a:ext>
            </a:extLst>
          </p:cNvPr>
          <p:cNvSpPr txBox="1"/>
          <p:nvPr userDrawn="1"/>
        </p:nvSpPr>
        <p:spPr>
          <a:xfrm>
            <a:off x="10718799" y="6661574"/>
            <a:ext cx="1378508" cy="144000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 lIns="54000" tIns="0" rIns="0" bIns="0" rtlCol="0" anchor="ctr" anchorCtr="0">
            <a:noAutofit/>
          </a:bodyPr>
          <a:lstStyle/>
          <a:p>
            <a:pPr algn="l"/>
            <a:r>
              <a:rPr lang="fr-FR" sz="1000" dirty="0"/>
              <a:t>Renault</a:t>
            </a:r>
          </a:p>
        </p:txBody>
      </p:sp>
      <p:sp>
        <p:nvSpPr>
          <p:cNvPr id="3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54C0E27E-A2F2-428F-BD88-8DB28C0EF24B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  <p:extLst>
      <p:ext uri="{BB962C8B-B14F-4D97-AF65-F5344CB8AC3E}">
        <p14:creationId xmlns:p14="http://schemas.microsoft.com/office/powerpoint/2010/main" val="56777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81" r:id="rId2"/>
    <p:sldLayoutId id="2147483649" r:id="rId3"/>
    <p:sldLayoutId id="2147483663" r:id="rId4"/>
    <p:sldLayoutId id="2147483669" r:id="rId5"/>
    <p:sldLayoutId id="2147483668" r:id="rId6"/>
    <p:sldLayoutId id="2147483678" r:id="rId7"/>
    <p:sldLayoutId id="2147483665" r:id="rId8"/>
    <p:sldLayoutId id="2147483666" r:id="rId9"/>
    <p:sldLayoutId id="2147483667" r:id="rId10"/>
    <p:sldLayoutId id="2147483670" r:id="rId11"/>
    <p:sldLayoutId id="2147483671" r:id="rId12"/>
    <p:sldLayoutId id="2147483672" r:id="rId13"/>
    <p:sldLayoutId id="2147483682" r:id="rId14"/>
    <p:sldLayoutId id="2147483674" r:id="rId15"/>
    <p:sldLayoutId id="2147483673" r:id="rId16"/>
    <p:sldLayoutId id="214748367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158" userDrawn="1">
          <p15:clr>
            <a:srgbClr val="F26B43"/>
          </p15:clr>
        </p15:guide>
        <p15:guide id="4" orient="horz" pos="316" userDrawn="1">
          <p15:clr>
            <a:srgbClr val="F26B43"/>
          </p15:clr>
        </p15:guide>
        <p15:guide id="7" pos="7520" userDrawn="1">
          <p15:clr>
            <a:srgbClr val="F26B43"/>
          </p15:clr>
        </p15:guide>
        <p15:guide id="11" orient="horz" pos="474" userDrawn="1">
          <p15:clr>
            <a:srgbClr val="F26B43"/>
          </p15:clr>
        </p15:guide>
        <p15:guide id="13" orient="horz" pos="4162" userDrawn="1">
          <p15:clr>
            <a:srgbClr val="F26B43"/>
          </p15:clr>
        </p15:guide>
        <p15:guide id="14" pos="3800" userDrawn="1">
          <p15:clr>
            <a:srgbClr val="F26B43"/>
          </p15:clr>
        </p15:guide>
        <p15:guide id="16" pos="3880" userDrawn="1">
          <p15:clr>
            <a:srgbClr val="F26B43"/>
          </p15:clr>
        </p15:guide>
        <p15:guide id="18" pos="5042" userDrawn="1">
          <p15:clr>
            <a:srgbClr val="FBAE40"/>
          </p15:clr>
        </p15:guide>
        <p15:guide id="19" pos="5122" userDrawn="1">
          <p15:clr>
            <a:srgbClr val="FBAE40"/>
          </p15:clr>
        </p15:guide>
        <p15:guide id="20" pos="2638" userDrawn="1">
          <p15:clr>
            <a:srgbClr val="FBAE40"/>
          </p15:clr>
        </p15:guide>
        <p15:guide id="21" pos="2558" userDrawn="1">
          <p15:clr>
            <a:srgbClr val="FBAE40"/>
          </p15:clr>
        </p15:guide>
        <p15:guide id="23" pos="1940" userDrawn="1">
          <p15:clr>
            <a:srgbClr val="FDE53C"/>
          </p15:clr>
        </p15:guide>
        <p15:guide id="24" pos="5662" userDrawn="1">
          <p15:clr>
            <a:srgbClr val="FDE53C"/>
          </p15:clr>
        </p15:guide>
        <p15:guide id="25" pos="5740" userDrawn="1">
          <p15:clr>
            <a:srgbClr val="FDE53C"/>
          </p15:clr>
        </p15:guide>
        <p15:guide id="26" pos="6887" userDrawn="1">
          <p15:clr>
            <a:srgbClr val="FDE53C"/>
          </p15:clr>
        </p15:guide>
        <p15:guide id="27" pos="794" userDrawn="1">
          <p15:clr>
            <a:srgbClr val="FDE53C"/>
          </p15:clr>
        </p15:guide>
        <p15:guide id="29" orient="horz" pos="2278" userDrawn="1">
          <p15:clr>
            <a:srgbClr val="F26B43"/>
          </p15:clr>
        </p15:guide>
        <p15:guide id="30" orient="horz" pos="2358" userDrawn="1">
          <p15:clr>
            <a:srgbClr val="F26B43"/>
          </p15:clr>
        </p15:guide>
        <p15:guide id="31" pos="2018" userDrawn="1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rouperenault.sharepoint.com/teams/androidhlosa-ivi22022/Shared%20Documents/Forms/AllItems.aspx?viewid=8c8828c4%2Df9f9%2D4e63%2D86e1%2Dff3e550203a4&amp;id=%2Fteams%2Fandroidhlosa%2Divi22022%2FShared%20Documents%2F11%5FUsers%5FDocuments%2FGoogle%2FGoogle%20Events%2F2020%20%2D%20Android%20Automotive%20Boot%20Camp%2F%5BGAPB%202020%5D%20Car%20Framework%20II%2Epdf&amp;parent=%2Fteams%2Fandroidhlosa%2Divi22022%2FShared%20Documents%2F11%5FUsers%5FDocuments%2FGoogle%2FGoogle%20Events%2F2020%20%2D%20Android%20Automotive%20Boot%20Camp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jira.dt.renault.com/browse/CCSEXT-53780" TargetMode="Externa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jira.dt.renault.com/browse/CCSEXT-25471" TargetMode="External"/><Relationship Id="rId4" Type="http://schemas.openxmlformats.org/officeDocument/2006/relationships/hyperlink" Target="https://jira.dt.renault.com/browse/CCSEXT-42033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rouperenault.sharepoint.com/:b:/r/teams/androidhlosa-ivi22022/Shared%20Documents/11_Users_Documents/Google/Google%20Events/2020%20-%20Android%20Automotive%20Boot%20Camp/%5bGAPB%202020%5d%20Multi-user%20for%20Android%2011.pdf?csf=1&amp;web=1&amp;e=QbExs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jira.dt.renault.com/browse/CCSEXT-42039" TargetMode="External"/><Relationship Id="rId5" Type="http://schemas.openxmlformats.org/officeDocument/2006/relationships/hyperlink" Target="https://jira.dt.renault.com/browse/CCSEXT-25471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jira.dt.renault.com/browse/CCSEXT-42040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jira.dt.renault.com/browse/CCSEXT-42035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rouperenault.sharepoint.com/:b:/r/teams/androidhlosa-ivi22022/Shared%20Documents/11_Users_Documents/Google/Google%20Events/2020%20-%20Android%20Automotive%20Boot%20Camp/%5bGAPB%202020%5d%20Multi-user%20for%20Android%2011.pdf?csf=1&amp;web=1&amp;e=KwI7aR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jira.dt.renault.com/browse/CCSEXT-53781" TargetMode="External"/><Relationship Id="rId5" Type="http://schemas.openxmlformats.org/officeDocument/2006/relationships/hyperlink" Target="https://jira.dt.renault.com/browse/CCSEXT-25472" TargetMode="Externa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developer.android.com/ndk/reference/group/image-decoder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ust-lang.org/" TargetMode="Externa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dt.renault.com/browse/CCSEXT-42033" TargetMode="External"/><Relationship Id="rId7" Type="http://schemas.openxmlformats.org/officeDocument/2006/relationships/hyperlink" Target="https://jira.dt.renault.com/browse/CCSEXT-42035" TargetMode="External"/><Relationship Id="rId2" Type="http://schemas.openxmlformats.org/officeDocument/2006/relationships/hyperlink" Target="https://jira.dt.renault.com/browse/CCSEXT-5378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ira.dt.renault.com/browse/CCSEXT-42040" TargetMode="External"/><Relationship Id="rId5" Type="http://schemas.openxmlformats.org/officeDocument/2006/relationships/hyperlink" Target="https://jira.dt.renault.com/browse/CCSEXT-42039" TargetMode="External"/><Relationship Id="rId4" Type="http://schemas.openxmlformats.org/officeDocument/2006/relationships/hyperlink" Target="https://jira.dt.renault.com/browse/CCSEXT-2547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ra.dt.renault.com/browse/CCSEXT-53781" TargetMode="External"/><Relationship Id="rId2" Type="http://schemas.openxmlformats.org/officeDocument/2006/relationships/hyperlink" Target="https://jira.dt.renault.com/browse/CCSEXT-25472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marL="7938" lvl="2">
              <a:lnSpc>
                <a:spcPct val="200000"/>
              </a:lnSpc>
              <a:spcBef>
                <a:spcPts val="500"/>
              </a:spcBef>
            </a:pPr>
            <a:r>
              <a:rPr lang="en-GB" dirty="0"/>
              <a:t>DEA-LI</a:t>
            </a:r>
            <a:r>
              <a:rPr lang="en-GB" noProof="0" dirty="0"/>
              <a:t> / </a:t>
            </a:r>
            <a:r>
              <a:rPr lang="en-GB" dirty="0"/>
              <a:t>DAVID BRAGEUL</a:t>
            </a:r>
            <a:r>
              <a:rPr lang="en-GB" noProof="0" dirty="0"/>
              <a:t> / </a:t>
            </a:r>
            <a:r>
              <a:rPr lang="en-GB" dirty="0"/>
              <a:t>2021/06/01</a:t>
            </a:r>
            <a:endParaRPr lang="en-GB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D0F75BB-EE5D-EA4D-A920-67968CC5DD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ANDROID BOOTCAMP 2021</a:t>
            </a:r>
          </a:p>
          <a:p>
            <a:pPr lvl="1"/>
            <a:r>
              <a:rPr lang="en-GB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421244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25D84-574B-2546-86E6-016151F1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 Framework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E42CE4-B033-6E4A-99E2-4A1158AD589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Android 11 &amp; 12</a:t>
            </a:r>
          </a:p>
          <a:p>
            <a:pPr lvl="1"/>
            <a:r>
              <a:rPr lang="en-US" dirty="0"/>
              <a:t>Car Service crash recovery (Android 11)</a:t>
            </a:r>
          </a:p>
          <a:p>
            <a:pPr lvl="1"/>
            <a:r>
              <a:rPr lang="en-US" dirty="0"/>
              <a:t>Watchdog (Android 11)</a:t>
            </a:r>
          </a:p>
          <a:p>
            <a:pPr lvl="2"/>
            <a:r>
              <a:rPr lang="en-US" dirty="0"/>
              <a:t>Service that monitors system health and identifies/terminates badly behaving processes</a:t>
            </a:r>
          </a:p>
          <a:p>
            <a:pPr lvl="2"/>
            <a:r>
              <a:rPr lang="en-US" dirty="0">
                <a:hlinkClick r:id="rId2"/>
              </a:rPr>
              <a:t>Details</a:t>
            </a:r>
            <a:endParaRPr lang="en-US" dirty="0"/>
          </a:p>
          <a:p>
            <a:pPr marL="177800" lvl="1" indent="0">
              <a:buNone/>
            </a:pPr>
            <a:endParaRPr lang="en-US" dirty="0"/>
          </a:p>
          <a:p>
            <a:pPr lvl="1"/>
            <a:r>
              <a:rPr lang="en-US" dirty="0"/>
              <a:t>I/O Overuse Monitoring</a:t>
            </a:r>
          </a:p>
          <a:p>
            <a:pPr lvl="2"/>
            <a:r>
              <a:rPr lang="en-US" dirty="0"/>
              <a:t>Limit the number of written bytes to disk to increase flash memory lifetime (See Tesla)</a:t>
            </a:r>
          </a:p>
          <a:p>
            <a:pPr lvl="2"/>
            <a:r>
              <a:rPr lang="en-US" dirty="0"/>
              <a:t>Configurable through XML with different thresholds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AD7BA74-9CE1-454C-8262-002CCEA648B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lvl="1"/>
            <a:r>
              <a:rPr lang="en-US" dirty="0"/>
              <a:t>Power Management</a:t>
            </a:r>
          </a:p>
          <a:p>
            <a:pPr lvl="2"/>
            <a:r>
              <a:rPr lang="en-US" dirty="0"/>
              <a:t>Silent Mode – device starts up with display and audio off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196461-AD66-C44A-BBE3-3E79929A2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F116BE6-237A-6D41-BB72-C0FF4ED1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366" y="1644650"/>
            <a:ext cx="4648200" cy="3568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03DD9B-AA74-3542-A5B3-6756D913B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627" y="4627892"/>
            <a:ext cx="4741324" cy="22300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692C86-8484-6748-994A-9EC7367B75E7}"/>
              </a:ext>
            </a:extLst>
          </p:cNvPr>
          <p:cNvSpPr txBox="1"/>
          <p:nvPr/>
        </p:nvSpPr>
        <p:spPr>
          <a:xfrm>
            <a:off x="8195310" y="5623560"/>
            <a:ext cx="164154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>
                <a:hlinkClick r:id="rId5"/>
              </a:rPr>
              <a:t>CCSEXT-52780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232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6755AD-963E-1149-98E3-4904DD95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Multi-User (1/2)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8C093E3-99A2-3C44-95AD-E45870238EA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844343" y="1510207"/>
            <a:ext cx="4089400" cy="347980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EA0D9DD-91DA-6C41-9220-276A40BC7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4C3B3C-92F3-ED4E-A924-B8FA5B0A7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1721552"/>
            <a:ext cx="7025894" cy="284005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CF8129D-AF49-334D-AB80-9635BE56CAB6}"/>
              </a:ext>
            </a:extLst>
          </p:cNvPr>
          <p:cNvSpPr txBox="1"/>
          <p:nvPr/>
        </p:nvSpPr>
        <p:spPr>
          <a:xfrm>
            <a:off x="935182" y="5227512"/>
            <a:ext cx="6711517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/>
              <a:t>Different User Types and Restrictions (Admin, Non-Admin, Guest)</a:t>
            </a:r>
          </a:p>
          <a:p>
            <a:pPr algn="l"/>
            <a:r>
              <a:rPr lang="en-US" dirty="0"/>
              <a:t>Accounts are associated to an Android user</a:t>
            </a:r>
          </a:p>
          <a:p>
            <a:pPr algn="l"/>
            <a:r>
              <a:rPr lang="en-US" dirty="0"/>
              <a:t>Performance Optimization for Applications: pre-create Users</a:t>
            </a:r>
          </a:p>
          <a:p>
            <a:pPr algn="l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B4BB215-05B6-9544-90A6-8754CB9B3A94}"/>
              </a:ext>
            </a:extLst>
          </p:cNvPr>
          <p:cNvSpPr txBox="1"/>
          <p:nvPr/>
        </p:nvSpPr>
        <p:spPr>
          <a:xfrm>
            <a:off x="8603673" y="5403273"/>
            <a:ext cx="1641540" cy="55399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dirty="0">
                <a:hlinkClick r:id="rId4"/>
              </a:rPr>
              <a:t>CCSEXT-42033</a:t>
            </a:r>
            <a:endParaRPr lang="fr-FR" dirty="0"/>
          </a:p>
          <a:p>
            <a:r>
              <a:rPr lang="fr-FR" dirty="0">
                <a:hlinkClick r:id="rId5"/>
              </a:rPr>
              <a:t>CCSEXT-25471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4677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7A8EB8-A35B-9C41-91A6-A712A7FD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Multi-USER (2/2) – User HAL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9B56B-D3BB-6F4B-9BC6-24C6F0A14CC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0476" y="5450332"/>
            <a:ext cx="9669462" cy="115684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Becomes Mandatory (CDD)</a:t>
            </a:r>
          </a:p>
          <a:p>
            <a:r>
              <a:rPr lang="en-US" dirty="0"/>
              <a:t>More </a:t>
            </a:r>
            <a:r>
              <a:rPr lang="en-US" dirty="0">
                <a:hlinkClick r:id="rId2"/>
              </a:rPr>
              <a:t>details</a:t>
            </a:r>
            <a:r>
              <a:rPr lang="en-US" dirty="0"/>
              <a:t> in Automotive Bootcamp 2020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E2D818-358B-B042-9D7D-3AAC67064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D18446-7E3D-6143-B2FB-1C2C95682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9042"/>
            <a:ext cx="5702300" cy="45339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8E1CD6-7271-8B4B-A398-9123F6E53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300" y="458216"/>
            <a:ext cx="6576886" cy="29707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A2E74A-FDA0-8048-96B9-B7E7F6354821}"/>
              </a:ext>
            </a:extLst>
          </p:cNvPr>
          <p:cNvSpPr/>
          <p:nvPr/>
        </p:nvSpPr>
        <p:spPr>
          <a:xfrm>
            <a:off x="6713482" y="5705587"/>
            <a:ext cx="1826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CCSEXT-25471</a:t>
            </a:r>
            <a:endParaRPr lang="fr-FR" dirty="0">
              <a:solidFill>
                <a:srgbClr val="000080"/>
              </a:solidFill>
              <a:latin typeface="Arial" panose="020B0604020202020204" pitchFamily="34" charset="0"/>
              <a:hlinkClick r:id="rId6" tooltip="https://jira.dt.renault.com/browse/CCSEXT-42039"/>
            </a:endParaRPr>
          </a:p>
          <a:p>
            <a:r>
              <a:rPr lang="fr-FR" dirty="0">
                <a:solidFill>
                  <a:srgbClr val="000080"/>
                </a:solidFill>
                <a:latin typeface="Arial" panose="020B0604020202020204" pitchFamily="34" charset="0"/>
                <a:hlinkClick r:id="rId6" tooltip="https://jira.dt.renault.com/browse/CCSEXT-42039"/>
              </a:rPr>
              <a:t>CCSEXT-42039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97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FE18BC-5A84-CE4F-AB0E-2C27D6C9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062" y="250827"/>
            <a:ext cx="11699875" cy="250826"/>
          </a:xfrm>
        </p:spPr>
        <p:txBody>
          <a:bodyPr/>
          <a:lstStyle/>
          <a:p>
            <a:r>
              <a:rPr lang="fr-FR" dirty="0"/>
              <a:t>Audio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020C9A-AD76-F94E-B1A9-670E26B1C12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8268" y="1310274"/>
            <a:ext cx="6350710" cy="4242387"/>
          </a:xfrm>
        </p:spPr>
        <p:txBody>
          <a:bodyPr/>
          <a:lstStyle/>
          <a:p>
            <a:r>
              <a:rPr lang="en-US" dirty="0"/>
              <a:t>More flexibility</a:t>
            </a:r>
          </a:p>
          <a:p>
            <a:pPr lvl="1"/>
            <a:r>
              <a:rPr lang="en-US" dirty="0"/>
              <a:t>New Audio Usages (R)</a:t>
            </a:r>
          </a:p>
          <a:p>
            <a:r>
              <a:rPr lang="en-US" dirty="0"/>
              <a:t>Audio Focus</a:t>
            </a:r>
          </a:p>
          <a:p>
            <a:pPr lvl="1"/>
            <a:r>
              <a:rPr lang="en-US" dirty="0"/>
              <a:t>AIDL Audio HAL</a:t>
            </a:r>
          </a:p>
          <a:p>
            <a:pPr lvl="1"/>
            <a:r>
              <a:rPr lang="en-US" dirty="0"/>
              <a:t>New ducking behavior</a:t>
            </a:r>
          </a:p>
          <a:p>
            <a:pPr lvl="2"/>
            <a:r>
              <a:rPr lang="en-US" dirty="0" err="1"/>
              <a:t>CarAudioService</a:t>
            </a:r>
            <a:r>
              <a:rPr lang="en-US" dirty="0"/>
              <a:t> will monitor changes in audio focus, and provide the </a:t>
            </a:r>
            <a:r>
              <a:rPr lang="en-US" dirty="0" err="1"/>
              <a:t>AudioControl</a:t>
            </a:r>
            <a:r>
              <a:rPr lang="en-US" dirty="0"/>
              <a:t> HAL with a signal as to what should be ducked</a:t>
            </a:r>
          </a:p>
          <a:p>
            <a:r>
              <a:rPr lang="en-US" dirty="0"/>
              <a:t>Audio Volume changes</a:t>
            </a:r>
          </a:p>
          <a:p>
            <a:pPr lvl="1"/>
            <a:r>
              <a:rPr lang="en-US" dirty="0"/>
              <a:t>New APIs for Mute Control</a:t>
            </a:r>
          </a:p>
          <a:p>
            <a:pPr lvl="1"/>
            <a:r>
              <a:rPr lang="en-US" dirty="0"/>
              <a:t>Volume Key event timeout (useful for short sounds)</a:t>
            </a:r>
          </a:p>
          <a:p>
            <a:r>
              <a:rPr lang="en-US" dirty="0"/>
              <a:t>Power Policy for Audio</a:t>
            </a:r>
          </a:p>
          <a:p>
            <a:r>
              <a:rPr lang="en-US" dirty="0"/>
              <a:t>Multi Zone (Android 11)</a:t>
            </a:r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580FC97-AD6B-9244-B001-33614C8F8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494C31-7BAF-EF46-B224-57DBABC6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78" y="3243072"/>
            <a:ext cx="4472610" cy="361484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CA8719D-008F-D846-9F94-447B48D33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44" y="162257"/>
            <a:ext cx="7001181" cy="2830068"/>
          </a:xfrm>
          <a:prstGeom prst="rect">
            <a:avLst/>
          </a:prstGeom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1F8263BC-1DBC-2743-9B07-689B69DA195E}"/>
              </a:ext>
            </a:extLst>
          </p:cNvPr>
          <p:cNvCxnSpPr/>
          <p:nvPr/>
        </p:nvCxnSpPr>
        <p:spPr>
          <a:xfrm flipV="1">
            <a:off x="2878282" y="1849582"/>
            <a:ext cx="2184362" cy="128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941D3A1-BBFD-454B-B8EC-096CF01629A6}"/>
              </a:ext>
            </a:extLst>
          </p:cNvPr>
          <p:cNvSpPr/>
          <p:nvPr/>
        </p:nvSpPr>
        <p:spPr>
          <a:xfrm>
            <a:off x="550937" y="5943486"/>
            <a:ext cx="182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80"/>
                </a:solidFill>
                <a:latin typeface="Arial" panose="020B0604020202020204" pitchFamily="34" charset="0"/>
                <a:hlinkClick r:id="rId4" tooltip="https://jira.dt.renault.com/browse/CCSEXT-42040"/>
              </a:rPr>
              <a:t>CCSEXT-42040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142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638E46-D5A8-0A47-B53C-7E35DC6FF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Networking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DAFD6F-F75D-204E-BF1A-7735630DD87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Dual STA and Per-App Network </a:t>
            </a:r>
            <a:r>
              <a:rPr lang="fr-FR" dirty="0" err="1"/>
              <a:t>Selection</a:t>
            </a:r>
            <a:r>
              <a:rPr lang="fr-FR" dirty="0"/>
              <a:t> (PANS)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216A257-C66D-9945-89B2-AD803895A29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Do more with Google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Linked with Google Cloud</a:t>
            </a:r>
          </a:p>
          <a:p>
            <a:pPr lvl="1"/>
            <a:r>
              <a:rPr lang="en-US" dirty="0"/>
              <a:t>Analytics</a:t>
            </a:r>
          </a:p>
          <a:p>
            <a:pPr lvl="1"/>
            <a:r>
              <a:rPr lang="en-US" dirty="0"/>
              <a:t>Predictive Maintenance</a:t>
            </a:r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23B06A1-6599-DA44-83A9-896FEE30E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2413" y="6618598"/>
            <a:ext cx="3806825" cy="250825"/>
          </a:xfrm>
        </p:spPr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482C57D-21DC-2D43-92D8-27528EC7E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427" y="1424064"/>
            <a:ext cx="5414573" cy="266054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FBB5257-7432-844B-A8C1-2B1B5551C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79" y="1424064"/>
            <a:ext cx="5827121" cy="23757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38A2F5F-190E-A74A-9B9D-38B4CB366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05" y="3691767"/>
            <a:ext cx="5386608" cy="25538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2A9E858-1ECC-FD4D-B1EF-9C3B41F29111}"/>
              </a:ext>
            </a:extLst>
          </p:cNvPr>
          <p:cNvSpPr/>
          <p:nvPr/>
        </p:nvSpPr>
        <p:spPr>
          <a:xfrm>
            <a:off x="125413" y="6233957"/>
            <a:ext cx="182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rgbClr val="000080"/>
                </a:solidFill>
                <a:latin typeface="Arial" panose="020B0604020202020204" pitchFamily="34" charset="0"/>
                <a:hlinkClick r:id="rId5" tooltip="https://jira.dt.renault.com/browse/CCSEXT-42035"/>
              </a:rPr>
              <a:t>CCSEXT-42035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699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BA38CF-4E01-FD44-AE4C-AF5C49A5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Sensors</a:t>
            </a:r>
            <a:r>
              <a:rPr lang="fr-FR" dirty="0"/>
              <a:t> &amp; Location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9FEBAF-BECA-6A41-BAA6-7CCF7AF3181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3" y="652072"/>
            <a:ext cx="5780087" cy="5955102"/>
          </a:xfrm>
        </p:spPr>
        <p:txBody>
          <a:bodyPr/>
          <a:lstStyle/>
          <a:p>
            <a:r>
              <a:rPr lang="en-US" dirty="0"/>
              <a:t>Automatic Time Detection – GNSS Time</a:t>
            </a:r>
          </a:p>
          <a:p>
            <a:pPr lvl="1"/>
            <a:r>
              <a:rPr lang="en-US" dirty="0"/>
              <a:t>Impacts to be checked on HMI and </a:t>
            </a:r>
            <a:r>
              <a:rPr lang="en-US" dirty="0" err="1"/>
              <a:t>AllianceClockService</a:t>
            </a:r>
            <a:endParaRPr lang="en-US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D7ABEE-BFE6-4242-AB8F-92AF82877F0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9500" y="752400"/>
            <a:ext cx="5781600" cy="4968026"/>
          </a:xfrm>
        </p:spPr>
        <p:txBody>
          <a:bodyPr/>
          <a:lstStyle/>
          <a:p>
            <a:r>
              <a:rPr lang="en-US" dirty="0"/>
              <a:t>Update of Ultrasonics HAL</a:t>
            </a:r>
          </a:p>
          <a:p>
            <a:pPr lvl="1"/>
            <a:r>
              <a:rPr lang="en-US" dirty="0"/>
              <a:t>HAL introduced by Android 11. Supports only RAW data</a:t>
            </a:r>
          </a:p>
          <a:p>
            <a:pPr lvl="1"/>
            <a:r>
              <a:rPr lang="en-US" b="1" dirty="0"/>
              <a:t>Adds support for receiving processed ultrasonics data  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968DE-BEBD-594E-A335-6365CDC4BC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Department / Redactor / Date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52EECBA-9B6E-F84C-BA91-C82ACF50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00" y="2658476"/>
            <a:ext cx="6036640" cy="306194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A1776C-2EAB-A246-B6A1-A7866094E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" y="1597506"/>
            <a:ext cx="6061420" cy="22233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4BFD4C4-84BD-E040-A695-1EBC8BB52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546" y="3893070"/>
            <a:ext cx="3783121" cy="29649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96C9C77-01A1-B84C-A98D-3D9139153F7F}"/>
              </a:ext>
            </a:extLst>
          </p:cNvPr>
          <p:cNvSpPr txBox="1"/>
          <p:nvPr/>
        </p:nvSpPr>
        <p:spPr>
          <a:xfrm>
            <a:off x="6858000" y="5971172"/>
            <a:ext cx="3793454" cy="55399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To be studied more deeply</a:t>
            </a:r>
          </a:p>
          <a:p>
            <a:pPr algn="l"/>
            <a:r>
              <a:rPr lang="en-US" dirty="0"/>
              <a:t>CCSEXT-42041 &amp; CCSEXT-42038</a:t>
            </a:r>
          </a:p>
        </p:txBody>
      </p:sp>
    </p:spTree>
    <p:extLst>
      <p:ext uri="{BB962C8B-B14F-4D97-AF65-F5344CB8AC3E}">
        <p14:creationId xmlns:p14="http://schemas.microsoft.com/office/powerpoint/2010/main" val="23878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B03931-4223-9149-9582-D31D1EFF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Camera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C199B5-4A6D-604A-BE39-697329856D0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9500" y="359661"/>
            <a:ext cx="5781600" cy="6247514"/>
          </a:xfrm>
        </p:spPr>
        <p:txBody>
          <a:bodyPr/>
          <a:lstStyle/>
          <a:p>
            <a:r>
              <a:rPr lang="en-US" dirty="0" err="1"/>
              <a:t>CarEvsService</a:t>
            </a:r>
            <a:endParaRPr lang="en-US" dirty="0"/>
          </a:p>
          <a:p>
            <a:pPr lvl="1"/>
            <a:r>
              <a:rPr lang="en-US" dirty="0"/>
              <a:t>Introduced in Android 11 (EVS HAL 1.1)</a:t>
            </a:r>
          </a:p>
          <a:p>
            <a:pPr lvl="1"/>
            <a:r>
              <a:rPr lang="en-US" dirty="0"/>
              <a:t>Not YET mandatory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2CCA01-E483-0445-BF4B-4BBF318F6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7A8B06-FCDF-CF40-8DD3-73CFA9A33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769" y="3964113"/>
            <a:ext cx="5384800" cy="2451100"/>
          </a:xfrm>
          <a:prstGeom prst="rect">
            <a:avLst/>
          </a:prstGeom>
        </p:spPr>
      </p:pic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AA60B410-04CC-214C-9F55-533BE2B1682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3" y="577121"/>
            <a:ext cx="5780087" cy="6030053"/>
          </a:xfrm>
        </p:spPr>
        <p:txBody>
          <a:bodyPr/>
          <a:lstStyle/>
          <a:p>
            <a:r>
              <a:rPr lang="en-US" dirty="0"/>
              <a:t>Surround View</a:t>
            </a:r>
          </a:p>
          <a:p>
            <a:pPr lvl="1"/>
            <a:r>
              <a:rPr lang="en-US" dirty="0"/>
              <a:t>Introduced in Android 11</a:t>
            </a:r>
          </a:p>
          <a:p>
            <a:pPr lvl="2"/>
            <a:r>
              <a:rPr lang="en-US" dirty="0"/>
              <a:t>Requires Camera RAW data</a:t>
            </a:r>
          </a:p>
          <a:p>
            <a:pPr lvl="1"/>
            <a:endParaRPr lang="en-US" dirty="0"/>
          </a:p>
          <a:p>
            <a:pPr marL="177800" lvl="1" indent="0">
              <a:buNone/>
            </a:pPr>
            <a:endParaRPr lang="en-US" dirty="0"/>
          </a:p>
          <a:p>
            <a:pPr lvl="1"/>
            <a:r>
              <a:rPr lang="en-US" dirty="0"/>
              <a:t>Improved in Android 12 with more features</a:t>
            </a:r>
          </a:p>
          <a:p>
            <a:pPr lvl="2"/>
            <a:r>
              <a:rPr lang="en-US" dirty="0"/>
              <a:t>GPU acceleration (including algorithms)</a:t>
            </a:r>
          </a:p>
          <a:p>
            <a:pPr lvl="2"/>
            <a:r>
              <a:rPr lang="en-US" dirty="0"/>
              <a:t>Online calibration</a:t>
            </a:r>
          </a:p>
          <a:p>
            <a:pPr lvl="2"/>
            <a:r>
              <a:rPr lang="en-US" dirty="0"/>
              <a:t>External renderer</a:t>
            </a:r>
          </a:p>
          <a:p>
            <a:pPr lvl="2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0F4A337-FA51-4B4E-B6A7-ED8612F9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85209"/>
            <a:ext cx="6082965" cy="24511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F283E31-C4A5-914F-A25D-110CDA68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7204" y="78594"/>
            <a:ext cx="1687796" cy="132298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DCEA6C6-D596-F04A-B6AA-C98ABA5C8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0079" y="250825"/>
            <a:ext cx="2308056" cy="233586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34731A-8888-5A4E-A9AB-26591336A8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14" y="4036310"/>
            <a:ext cx="5449323" cy="245110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D736651F-38FC-5D44-840F-88A77604CC6D}"/>
              </a:ext>
            </a:extLst>
          </p:cNvPr>
          <p:cNvSpPr txBox="1"/>
          <p:nvPr/>
        </p:nvSpPr>
        <p:spPr>
          <a:xfrm>
            <a:off x="6757964" y="6330175"/>
            <a:ext cx="192883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/>
              <a:t>CCSEXT-42041</a:t>
            </a:r>
          </a:p>
        </p:txBody>
      </p:sp>
    </p:spTree>
    <p:extLst>
      <p:ext uri="{BB962C8B-B14F-4D97-AF65-F5344CB8AC3E}">
        <p14:creationId xmlns:p14="http://schemas.microsoft.com/office/powerpoint/2010/main" val="1965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95FAB-6386-7F4B-BA9B-E0AEE5E7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&amp; inputs (1/2)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767BC81-29B8-5349-B6F9-E8A5119E57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4" y="752399"/>
            <a:ext cx="3922348" cy="5854775"/>
          </a:xfrm>
        </p:spPr>
        <p:txBody>
          <a:bodyPr/>
          <a:lstStyle/>
          <a:p>
            <a:r>
              <a:rPr lang="en-US" dirty="0"/>
              <a:t>Cluster</a:t>
            </a:r>
          </a:p>
          <a:p>
            <a:pPr lvl="1"/>
            <a:r>
              <a:rPr lang="en-US" dirty="0"/>
              <a:t>Cluster2 – do more inside Android</a:t>
            </a:r>
          </a:p>
          <a:p>
            <a:pPr lvl="2"/>
            <a:r>
              <a:rPr lang="en-US" dirty="0"/>
              <a:t>VHAL properties : CLUSTER_DISPLAY_STATE, CLUSTER_SWITCH_UI, CLUSTER_REPORT_STATE, CLUSTER_REQUEST_DISPLAY, CLUSTER_NAVIGATION_STATE</a:t>
            </a:r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  <a:p>
            <a:pPr marL="355600" lvl="2" indent="0">
              <a:buNone/>
            </a:pPr>
            <a:endParaRPr lang="fr-FR" dirty="0"/>
          </a:p>
          <a:p>
            <a:pPr lvl="2"/>
            <a:r>
              <a:rPr lang="fr-FR" dirty="0"/>
              <a:t>Cluster Key Handling 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F784FD-E6EF-B84A-9228-60F92014838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127823" y="752399"/>
            <a:ext cx="4813277" cy="5854775"/>
          </a:xfrm>
        </p:spPr>
        <p:txBody>
          <a:bodyPr/>
          <a:lstStyle/>
          <a:p>
            <a:r>
              <a:rPr lang="en-US" dirty="0"/>
              <a:t>Display</a:t>
            </a:r>
          </a:p>
          <a:p>
            <a:pPr lvl="1"/>
            <a:r>
              <a:rPr lang="en-US" dirty="0" err="1"/>
              <a:t>ActivityView</a:t>
            </a:r>
            <a:r>
              <a:rPr lang="en-US" dirty="0"/>
              <a:t> deprecated in Android 12</a:t>
            </a:r>
          </a:p>
          <a:p>
            <a:pPr lvl="1"/>
            <a:r>
              <a:rPr lang="en-US" dirty="0"/>
              <a:t>What’s new in Android 12 ?</a:t>
            </a:r>
          </a:p>
          <a:p>
            <a:pPr lvl="2"/>
            <a:r>
              <a:rPr lang="en-US" dirty="0"/>
              <a:t>VM Shell</a:t>
            </a:r>
          </a:p>
          <a:p>
            <a:pPr lvl="2"/>
            <a:r>
              <a:rPr lang="en-US" dirty="0"/>
              <a:t>Task View</a:t>
            </a:r>
          </a:p>
          <a:p>
            <a:pPr lvl="2"/>
            <a:r>
              <a:rPr lang="en-US" dirty="0"/>
              <a:t>Task Organizer</a:t>
            </a:r>
          </a:p>
          <a:p>
            <a:r>
              <a:rPr lang="en-US" dirty="0"/>
              <a:t>Alliance Windows Overlay Service would be impacted</a:t>
            </a:r>
          </a:p>
          <a:p>
            <a:r>
              <a:rPr lang="en-US" dirty="0"/>
              <a:t>Would be studied more deeply by HMI team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7E4838-43D8-7749-AF6F-7DC88A03E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1FF0A50-578D-D745-87D3-566BF961B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732" y="866052"/>
            <a:ext cx="3250352" cy="24327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20DC425-06BB-734B-B637-3837B3F1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40" y="3559170"/>
            <a:ext cx="5241222" cy="21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95FAB-6386-7F4B-BA9B-E0AEE5E7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&amp; inputs (2/2)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767BC81-29B8-5349-B6F9-E8A5119E57B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Rotary Switch (Introduced in Android 11)</a:t>
            </a:r>
          </a:p>
          <a:p>
            <a:pPr lvl="1"/>
            <a:r>
              <a:rPr lang="en-US" dirty="0"/>
              <a:t>Be careful about Certification</a:t>
            </a:r>
          </a:p>
          <a:p>
            <a:pPr lvl="1"/>
            <a:r>
              <a:rPr lang="en-US" dirty="0"/>
              <a:t>More </a:t>
            </a:r>
            <a:r>
              <a:rPr lang="en-US" dirty="0">
                <a:hlinkClick r:id="rId2"/>
              </a:rPr>
              <a:t>details</a:t>
            </a:r>
            <a:r>
              <a:rPr lang="en-US" dirty="0"/>
              <a:t> in previous bootcamp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Required for Nissan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F784FD-E6EF-B84A-9228-60F92014838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OEM Custom Input Event</a:t>
            </a:r>
          </a:p>
          <a:p>
            <a:pPr lvl="1"/>
            <a:r>
              <a:rPr lang="en-US" dirty="0"/>
              <a:t>Allow to implement complex events (ex: Navigate to Home)</a:t>
            </a:r>
          </a:p>
          <a:p>
            <a:pPr lvl="2"/>
            <a:r>
              <a:rPr lang="en-US" dirty="0"/>
              <a:t>VHAL : HW_CUSTOM_INPUT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Alliance Car Input Service to be checked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7E4838-43D8-7749-AF6F-7DC88A03E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BE2E581-070E-4446-B072-099B29849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904" y="1985077"/>
            <a:ext cx="6034791" cy="25043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F6B9CE-33EE-764B-8946-FD83D17A9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8" y="2486364"/>
            <a:ext cx="1947713" cy="21360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2540CE-95FC-5A4C-B59A-94E265765392}"/>
              </a:ext>
            </a:extLst>
          </p:cNvPr>
          <p:cNvSpPr txBox="1"/>
          <p:nvPr/>
        </p:nvSpPr>
        <p:spPr>
          <a:xfrm>
            <a:off x="874078" y="5846618"/>
            <a:ext cx="164154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dirty="0">
                <a:hlinkClick r:id="rId5"/>
              </a:rPr>
              <a:t>CCSEXT-25472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D5B337-330E-D340-9F36-6247D63CEC7C}"/>
              </a:ext>
            </a:extLst>
          </p:cNvPr>
          <p:cNvSpPr txBox="1"/>
          <p:nvPr/>
        </p:nvSpPr>
        <p:spPr>
          <a:xfrm>
            <a:off x="6802582" y="5814655"/>
            <a:ext cx="1641540" cy="276999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r>
              <a:rPr lang="fr-FR" dirty="0">
                <a:hlinkClick r:id="rId6"/>
              </a:rPr>
              <a:t>CCSEXT-53781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8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176B8-0A03-1C4A-B1F1-FFC36060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Others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E1D905-8715-4B40-AC4A-DD4D73ABA08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New VHAL for HVAC temperature (better Google Assistant integration)</a:t>
            </a:r>
          </a:p>
          <a:p>
            <a:r>
              <a:rPr lang="en-US" dirty="0"/>
              <a:t>Bluetooth</a:t>
            </a:r>
          </a:p>
          <a:p>
            <a:pPr lvl="1"/>
            <a:r>
              <a:rPr lang="en-US" dirty="0"/>
              <a:t>Better support of MAP profile</a:t>
            </a:r>
          </a:p>
          <a:p>
            <a:pPr lvl="1"/>
            <a:r>
              <a:rPr lang="en-US" dirty="0"/>
              <a:t>AVRCP Cover ART Support, Multi Device Audio Support (Control Several Sources through AVRCP)</a:t>
            </a:r>
          </a:p>
          <a:p>
            <a:pPr lvl="1"/>
            <a:r>
              <a:rPr lang="en-US" dirty="0"/>
              <a:t>Automatic reconnection based on VHAL, Fast Pair (over BLE)</a:t>
            </a:r>
          </a:p>
          <a:p>
            <a:r>
              <a:rPr lang="en-US" dirty="0" err="1"/>
              <a:t>Virtialization</a:t>
            </a:r>
            <a:r>
              <a:rPr lang="en-US" dirty="0"/>
              <a:t> (based on </a:t>
            </a:r>
            <a:r>
              <a:rPr lang="en-US" dirty="0" err="1"/>
              <a:t>VirtIO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Available in Android 11 QPR3</a:t>
            </a:r>
          </a:p>
          <a:p>
            <a:r>
              <a:rPr lang="en-US" dirty="0"/>
              <a:t>Calendar App</a:t>
            </a:r>
          </a:p>
          <a:p>
            <a:pPr lvl="1"/>
            <a:r>
              <a:rPr lang="en-US" dirty="0"/>
              <a:t>Should we need to link with </a:t>
            </a:r>
            <a:r>
              <a:rPr lang="en-US" dirty="0" err="1"/>
              <a:t>PreSoak</a:t>
            </a:r>
            <a:r>
              <a:rPr lang="en-US" dirty="0"/>
              <a:t> ?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C6F0178-12D0-3D40-B222-9F79C8ECE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47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8550-F7C8-41D7-84A7-F9EAE72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BDAFE-8DD6-43D4-BC25-95DC816AB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graphicFrame>
        <p:nvGraphicFramePr>
          <p:cNvPr id="3" name="Tableau 4">
            <a:extLst>
              <a:ext uri="{FF2B5EF4-FFF2-40B4-BE49-F238E27FC236}">
                <a16:creationId xmlns:a16="http://schemas.microsoft.com/office/drawing/2014/main" id="{42B56A7E-7A17-9D40-829B-5B83C97560D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273919968"/>
              </p:ext>
            </p:extLst>
          </p:nvPr>
        </p:nvGraphicFramePr>
        <p:xfrm>
          <a:off x="1260475" y="752475"/>
          <a:ext cx="9669460" cy="4785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17365">
                  <a:extLst>
                    <a:ext uri="{9D8B030D-6E8A-4147-A177-3AD203B41FA5}">
                      <a16:colId xmlns:a16="http://schemas.microsoft.com/office/drawing/2014/main" val="4049762472"/>
                    </a:ext>
                  </a:extLst>
                </a:gridCol>
                <a:gridCol w="2417365">
                  <a:extLst>
                    <a:ext uri="{9D8B030D-6E8A-4147-A177-3AD203B41FA5}">
                      <a16:colId xmlns:a16="http://schemas.microsoft.com/office/drawing/2014/main" val="742097044"/>
                    </a:ext>
                  </a:extLst>
                </a:gridCol>
                <a:gridCol w="2417365">
                  <a:extLst>
                    <a:ext uri="{9D8B030D-6E8A-4147-A177-3AD203B41FA5}">
                      <a16:colId xmlns:a16="http://schemas.microsoft.com/office/drawing/2014/main" val="240093443"/>
                    </a:ext>
                  </a:extLst>
                </a:gridCol>
                <a:gridCol w="2417365">
                  <a:extLst>
                    <a:ext uri="{9D8B030D-6E8A-4147-A177-3AD203B41FA5}">
                      <a16:colId xmlns:a16="http://schemas.microsoft.com/office/drawing/2014/main" val="767549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Framework/Platform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System &amp;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Framework/Platform</a:t>
                      </a:r>
                    </a:p>
                    <a:p>
                      <a:r>
                        <a:rPr lang="en-US" noProof="0"/>
                        <a:t>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GAS Partner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045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Keynote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Google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Design for Driving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20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Car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System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Telemetry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AA Receiver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5404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Virtualization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Car Messenger / SMS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Sensing &amp;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Upgrade Program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006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Rotary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Digital Car Keys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Unbundling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94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Display &amp;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Customization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Multi-User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Car Calendar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388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Networking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Developper for Cars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Device Policy Mgt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SUW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5289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Developper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VMS Powertrain Analyzer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793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Camera Surround 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Multi-screen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AAOS Compliance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Vehicle Energy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3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Camera EVS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Test Infra &amp; Tools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Vehicle Contributions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25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9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8550-F7C8-41D7-84A7-F9EAE724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AGENDA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15DD58-421C-43E1-A5FC-BC5F4A0933F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260475" y="1001930"/>
            <a:ext cx="9669463" cy="535578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FBDAFE-8DD6-43D4-BC25-95DC816AB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992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0D523-57A6-48F8-957B-14AB49926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AIDL – A UNIFIED IDL For Android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CD8F8-0A3A-43E6-B22D-27DC1DAB55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HIDL interfaces moving to AIDL</a:t>
            </a:r>
          </a:p>
          <a:p>
            <a:r>
              <a:rPr lang="en-US" dirty="0"/>
              <a:t>Backwards compatible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Google recommends to use AIDL for HAL extension</a:t>
            </a:r>
          </a:p>
          <a:p>
            <a:pPr lvl="1"/>
            <a:r>
              <a:rPr lang="en-US" dirty="0"/>
              <a:t>Tool to convert</a:t>
            </a:r>
          </a:p>
          <a:p>
            <a:pPr lvl="1"/>
            <a:r>
              <a:rPr lang="en-US" dirty="0"/>
              <a:t>FMQ available in AIDL</a:t>
            </a:r>
          </a:p>
          <a:p>
            <a:pPr lvl="1"/>
            <a:r>
              <a:rPr lang="en-US" dirty="0"/>
              <a:t>Supports union</a:t>
            </a:r>
          </a:p>
          <a:p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A191E-9A77-4927-A0E9-752CA68AF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331CF-62DE-4D1C-8E39-0EA3C828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74" y="1727813"/>
            <a:ext cx="7646126" cy="144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76161-E328-49A5-AB37-6D3B882D1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495" y="4083782"/>
            <a:ext cx="6944813" cy="271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2AD0-2977-4F78-9D2F-CEDDEA3C5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Mainline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F97A9-B33F-4358-8F88-3C83D2714A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3" y="501652"/>
            <a:ext cx="5780087" cy="2306668"/>
          </a:xfrm>
        </p:spPr>
        <p:txBody>
          <a:bodyPr/>
          <a:lstStyle/>
          <a:p>
            <a:r>
              <a:rPr lang="fr-FR" sz="1400" dirty="0"/>
              <a:t>Stable ABI for modules</a:t>
            </a:r>
          </a:p>
          <a:p>
            <a:r>
              <a:rPr lang="fr-FR" sz="1400" dirty="0"/>
              <a:t>Test Suite : MTS</a:t>
            </a:r>
          </a:p>
          <a:p>
            <a:r>
              <a:rPr lang="fr-FR" sz="1400" dirty="0" err="1"/>
              <a:t>Improvements</a:t>
            </a:r>
            <a:endParaRPr lang="fr-FR" sz="1400" dirty="0"/>
          </a:p>
          <a:p>
            <a:pPr lvl="1"/>
            <a:r>
              <a:rPr lang="fr-FR" sz="1200" dirty="0" err="1"/>
              <a:t>Seamless</a:t>
            </a:r>
            <a:r>
              <a:rPr lang="fr-FR" sz="1200" dirty="0"/>
              <a:t> </a:t>
            </a:r>
            <a:r>
              <a:rPr lang="fr-FR" sz="1200" dirty="0" err="1"/>
              <a:t>resume</a:t>
            </a:r>
            <a:r>
              <a:rPr lang="fr-FR" sz="1200" dirty="0"/>
              <a:t> on reboot</a:t>
            </a:r>
          </a:p>
          <a:p>
            <a:pPr lvl="1"/>
            <a:r>
              <a:rPr lang="fr-FR" sz="1200" dirty="0" err="1"/>
              <a:t>De-duplication</a:t>
            </a:r>
            <a:r>
              <a:rPr lang="fr-FR" sz="1200" dirty="0"/>
              <a:t> of Dynamic </a:t>
            </a:r>
            <a:r>
              <a:rPr lang="fr-FR" sz="1200" dirty="0" err="1"/>
              <a:t>Libraries</a:t>
            </a:r>
            <a:r>
              <a:rPr lang="fr-FR" sz="1200" dirty="0"/>
              <a:t> </a:t>
            </a:r>
          </a:p>
          <a:p>
            <a:pPr lvl="1"/>
            <a:r>
              <a:rPr lang="fr-FR" sz="1200" dirty="0" err="1"/>
              <a:t>Pre-installed</a:t>
            </a:r>
            <a:r>
              <a:rPr lang="fr-FR" sz="1200" dirty="0"/>
              <a:t> APX compression</a:t>
            </a:r>
            <a:endParaRPr lang="fr-FR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115E26-1D87-45D4-992C-92F1C47435E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6159500" y="816963"/>
            <a:ext cx="5781675" cy="57257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460BB-E163-47D5-87BD-34E0F3E76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F9C75E-6F64-E948-968A-40332B021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25" y="4832650"/>
            <a:ext cx="4800404" cy="202527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E6ECA9-8B4F-BD4C-BEAF-5C1F84783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28" y="2808399"/>
            <a:ext cx="4797801" cy="20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76A9FF4A-D59C-4071-BF49-BD47F839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– NNAPI Updatable driver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E945063-E087-4B51-944C-76EA039D1D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Problem to solve</a:t>
            </a:r>
          </a:p>
          <a:p>
            <a:pPr lvl="1"/>
            <a:r>
              <a:rPr lang="en-US" dirty="0"/>
              <a:t>Define stable APIs</a:t>
            </a:r>
          </a:p>
          <a:p>
            <a:pPr lvl="1"/>
            <a:r>
              <a:rPr lang="en-US" dirty="0"/>
              <a:t>More frequent updates (</a:t>
            </a:r>
            <a:r>
              <a:rPr lang="en-US" dirty="0" err="1"/>
              <a:t>Quaterly</a:t>
            </a:r>
            <a:r>
              <a:rPr lang="en-US" dirty="0"/>
              <a:t>)</a:t>
            </a:r>
          </a:p>
          <a:p>
            <a:r>
              <a:rPr lang="en-US" dirty="0"/>
              <a:t>From S, NNAPI would be updated </a:t>
            </a:r>
            <a:r>
              <a:rPr lang="en-US" dirty="0" err="1"/>
              <a:t>quaterly</a:t>
            </a:r>
            <a:endParaRPr lang="en-US" dirty="0"/>
          </a:p>
          <a:p>
            <a:pPr lvl="1"/>
            <a:r>
              <a:rPr lang="en-US" dirty="0"/>
              <a:t>Each </a:t>
            </a:r>
            <a:r>
              <a:rPr lang="en-US" dirty="0" err="1"/>
              <a:t>quaterly</a:t>
            </a:r>
            <a:r>
              <a:rPr lang="en-US" dirty="0"/>
              <a:t> release will introduce feature level</a:t>
            </a:r>
          </a:p>
          <a:p>
            <a:pPr lvl="1"/>
            <a:r>
              <a:rPr lang="en-US" dirty="0"/>
              <a:t>Moving HAL to stable AIDL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F8A63C2-6D86-49CA-A113-897C29A87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CC54A8-1427-450B-A9F8-1D459935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00" y="58253"/>
            <a:ext cx="3256117" cy="326748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C9DD17A-FFB5-4C46-AE5C-A56E0907D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21" y="3357108"/>
            <a:ext cx="5168668" cy="32500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36A4BA1-24F8-4400-85C4-9763BACCF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810" y="3607933"/>
            <a:ext cx="6248190" cy="295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7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3DA51-8203-48AF-8ABA-022CC3F3F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264EF-B4A2-45B0-BF76-F9539950494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3" y="752399"/>
            <a:ext cx="6644776" cy="5854775"/>
          </a:xfrm>
        </p:spPr>
        <p:txBody>
          <a:bodyPr/>
          <a:lstStyle/>
          <a:p>
            <a:r>
              <a:rPr lang="en-US" dirty="0"/>
              <a:t>Blur</a:t>
            </a:r>
          </a:p>
          <a:p>
            <a:endParaRPr lang="en-US" dirty="0"/>
          </a:p>
          <a:p>
            <a:r>
              <a:rPr lang="en-US" dirty="0"/>
              <a:t>Native Image decoding APIs</a:t>
            </a:r>
          </a:p>
          <a:p>
            <a:pPr lvl="1"/>
            <a:r>
              <a:rPr lang="en-US" dirty="0">
                <a:hlinkClick r:id="rId2"/>
              </a:rPr>
              <a:t>https://developer.android.com/ndk/reference/group/image-decoder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Android Dynamic Performance Framework (ADPF)</a:t>
            </a:r>
          </a:p>
          <a:p>
            <a:pPr lvl="1"/>
            <a:r>
              <a:rPr lang="en-US" dirty="0"/>
              <a:t>Thermal API to reduce throttling</a:t>
            </a:r>
          </a:p>
          <a:p>
            <a:pPr lvl="1"/>
            <a:r>
              <a:rPr lang="en-US" dirty="0"/>
              <a:t>Strongly recommended in Android 12</a:t>
            </a:r>
          </a:p>
          <a:p>
            <a:pPr lvl="1"/>
            <a:r>
              <a:rPr lang="en-US" dirty="0"/>
              <a:t>Probably Must in Android 13</a:t>
            </a:r>
          </a:p>
          <a:p>
            <a:r>
              <a:rPr lang="en-US" dirty="0"/>
              <a:t>GPU profiling</a:t>
            </a:r>
          </a:p>
          <a:p>
            <a:r>
              <a:rPr lang="en-US" dirty="0"/>
              <a:t>Surface Flinger caching (experimental)</a:t>
            </a:r>
          </a:p>
          <a:p>
            <a:r>
              <a:rPr lang="en-US" dirty="0" err="1"/>
              <a:t>dEQP</a:t>
            </a:r>
            <a:r>
              <a:rPr lang="en-US" dirty="0"/>
              <a:t> : (</a:t>
            </a:r>
            <a:r>
              <a:rPr lang="en-US" dirty="0" err="1"/>
              <a:t>drawElements</a:t>
            </a:r>
            <a:r>
              <a:rPr lang="en-US" dirty="0"/>
              <a:t> Quality Program) is the </a:t>
            </a:r>
            <a:r>
              <a:rPr lang="en-US" dirty="0" err="1"/>
              <a:t>Khronos</a:t>
            </a:r>
            <a:r>
              <a:rPr lang="en-US" dirty="0"/>
              <a:t> test suite for EGL, GLES, and Vulkan.</a:t>
            </a:r>
          </a:p>
          <a:p>
            <a:pPr lvl="1"/>
            <a:r>
              <a:rPr lang="en-US" dirty="0"/>
              <a:t>Level (allows more frequent updates)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5504A7-CE7A-44F8-9F10-C59FEE1FB187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7664450" y="817562"/>
            <a:ext cx="2771775" cy="57245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5F7E8-51B6-4384-95D4-D0163C0B0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106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2CB20D-C59D-9040-BEDC-EB109BE8D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Audio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D8765A-B2CE-6040-B4F8-FDC86624D39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Support Audio Bluetooth Low Energy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94D43CB-26C1-584B-9229-C762493C617D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b="0" dirty="0"/>
              <a:t>Audio Haptic Generator Effect</a:t>
            </a:r>
          </a:p>
          <a:p>
            <a:endParaRPr lang="en-US" dirty="0"/>
          </a:p>
          <a:p>
            <a:r>
              <a:rPr lang="en-US" dirty="0"/>
              <a:t>Multi-channel Audio</a:t>
            </a:r>
          </a:p>
          <a:p>
            <a:pPr lvl="1"/>
            <a:r>
              <a:rPr lang="en-US" dirty="0"/>
              <a:t>Increased maximum number of channels supported by </a:t>
            </a:r>
            <a:r>
              <a:rPr lang="en-US" b="1" dirty="0"/>
              <a:t>PCM mixer</a:t>
            </a:r>
            <a:r>
              <a:rPr lang="en-US" dirty="0"/>
              <a:t> from 8 channels to </a:t>
            </a:r>
            <a:r>
              <a:rPr lang="en-US" b="1" dirty="0"/>
              <a:t>12 channels</a:t>
            </a:r>
            <a:endParaRPr lang="en-US" dirty="0"/>
          </a:p>
          <a:p>
            <a:pPr lvl="1"/>
            <a:r>
              <a:rPr lang="en-US" b="1" dirty="0"/>
              <a:t>Audio effects (up to 24 channels) </a:t>
            </a:r>
            <a:r>
              <a:rPr lang="en-US" dirty="0"/>
              <a:t>for post-processing and pre-processing</a:t>
            </a:r>
          </a:p>
          <a:p>
            <a:pPr lvl="1"/>
            <a:r>
              <a:rPr lang="en-US" dirty="0"/>
              <a:t>Add MPEG-H audio format for passthrough </a:t>
            </a:r>
          </a:p>
          <a:p>
            <a:pPr lvl="1"/>
            <a:endParaRPr lang="en-US" dirty="0"/>
          </a:p>
          <a:p>
            <a:r>
              <a:rPr lang="en-US" dirty="0"/>
              <a:t>Audio HAL 7.0</a:t>
            </a:r>
          </a:p>
          <a:p>
            <a:pPr lvl="1"/>
            <a:r>
              <a:rPr lang="en-US" dirty="0"/>
              <a:t>Prepare move to AIDL</a:t>
            </a:r>
          </a:p>
          <a:p>
            <a:pPr lvl="1"/>
            <a:r>
              <a:rPr lang="en-US" dirty="0"/>
              <a:t>Vendor tags in </a:t>
            </a:r>
            <a:r>
              <a:rPr lang="en-US" dirty="0" err="1"/>
              <a:t>AudioMetadata</a:t>
            </a:r>
            <a:endParaRPr lang="en-US" dirty="0"/>
          </a:p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4D4E90-23FD-6C40-BD33-582F924D47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4732941-37A9-1441-8F5D-4C69C3240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4" y="1783767"/>
            <a:ext cx="5476302" cy="27713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1C3883-D8B8-7E42-83D5-1EEFD21A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03" y="4555108"/>
            <a:ext cx="4907691" cy="16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579DF-CE76-C04C-95CE-663037E0E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Camera / Codec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EE0638-51AB-8243-B205-6BAF425FBE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2412" y="627026"/>
            <a:ext cx="5780087" cy="5854775"/>
          </a:xfrm>
        </p:spPr>
        <p:txBody>
          <a:bodyPr/>
          <a:lstStyle/>
          <a:p>
            <a:r>
              <a:rPr lang="fr-FR" dirty="0"/>
              <a:t>Camera Performance Issue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r>
              <a:rPr lang="fr-FR" dirty="0"/>
              <a:t>New tests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AB6E03-4D8A-B240-A3B7-51191D8A2A5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9502" y="619261"/>
            <a:ext cx="5781600" cy="5854775"/>
          </a:xfrm>
        </p:spPr>
        <p:txBody>
          <a:bodyPr/>
          <a:lstStyle/>
          <a:p>
            <a:r>
              <a:rPr lang="en-US" dirty="0"/>
              <a:t>Codec Performance Issue</a:t>
            </a:r>
          </a:p>
          <a:p>
            <a:pPr lvl="1"/>
            <a:r>
              <a:rPr lang="en-US" dirty="0"/>
              <a:t>Single Instance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77800" lvl="1" indent="0">
              <a:buNone/>
            </a:pPr>
            <a:endParaRPr lang="en-US" dirty="0"/>
          </a:p>
          <a:p>
            <a:pPr lvl="2"/>
            <a:r>
              <a:rPr lang="en-US" dirty="0" err="1"/>
              <a:t>Acheivable</a:t>
            </a:r>
            <a:r>
              <a:rPr lang="en-US" dirty="0"/>
              <a:t> Rate APIs</a:t>
            </a:r>
          </a:p>
          <a:p>
            <a:pPr lvl="1"/>
            <a:r>
              <a:rPr lang="en-US" dirty="0"/>
              <a:t>Multiple Instance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New CTS: Operating Rate Enforcements for HW video codecs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6900A3-8315-DF4D-A155-9A7D1B6A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9D135B0-20F2-F34D-B827-4A273C4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2482" y="1245670"/>
            <a:ext cx="3785518" cy="206636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2603E20-BAB6-404B-930A-829939B6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7056" y="3834514"/>
            <a:ext cx="3243593" cy="19736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8C88DAE-601B-2F4C-87F5-0B6F2E51C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46" y="1476260"/>
            <a:ext cx="5668979" cy="288855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199521F-0428-724B-B138-9F6671A3C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18" y="4433125"/>
            <a:ext cx="4170681" cy="19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1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E442A4-9528-7C4A-95A0-6307A341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MEDIA TRANSCODING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25C88-D303-6F46-B413-FB1BC0F22B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09960" y="376239"/>
            <a:ext cx="5780087" cy="5854775"/>
          </a:xfrm>
        </p:spPr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to </a:t>
            </a:r>
            <a:r>
              <a:rPr lang="fr-FR" dirty="0" err="1"/>
              <a:t>solve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67FBFC4-AD23-EA42-A5C8-82658AB6A7B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9500" y="0"/>
            <a:ext cx="5781600" cy="6607175"/>
          </a:xfrm>
        </p:spPr>
        <p:txBody>
          <a:bodyPr/>
          <a:lstStyle/>
          <a:p>
            <a:r>
              <a:rPr lang="fr-FR" dirty="0"/>
              <a:t>Android 12 Scope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Architecture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F0D41F-EA71-944C-AFC4-86C83E78C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965B4F-67B3-4B4C-8AB3-F33A2228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00" y="3679786"/>
            <a:ext cx="5698208" cy="2957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3632EB-3874-C24F-A8D8-06207852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52" y="1036221"/>
            <a:ext cx="5698207" cy="295739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462C391-3031-CB46-ADD8-10BAF3664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108" y="540463"/>
            <a:ext cx="6352415" cy="242274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C3A3ADC-7ECC-894A-A60A-583815941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860" y="3256858"/>
            <a:ext cx="6266140" cy="358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1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DFC5F6-4A16-BC4F-9080-92A2DD1C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WIFI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9C753AD-362C-8F44-86EE-9DF526B3E6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2413" y="1580852"/>
            <a:ext cx="5780087" cy="4197946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93498E-C97A-DE41-82C2-604CFDA40C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75E657-ADCB-C74A-B2E7-A759BAFC6384}"/>
              </a:ext>
            </a:extLst>
          </p:cNvPr>
          <p:cNvSpPr txBox="1"/>
          <p:nvPr/>
        </p:nvSpPr>
        <p:spPr>
          <a:xfrm>
            <a:off x="7713292" y="3338756"/>
            <a:ext cx="29367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2.4 GHz / 5 GHz on 1st chip</a:t>
            </a:r>
          </a:p>
          <a:p>
            <a:pPr algn="l"/>
            <a:r>
              <a:rPr lang="fr-FR" dirty="0"/>
              <a:t> 60 GHz on 2</a:t>
            </a:r>
            <a:r>
              <a:rPr lang="fr-FR" baseline="30000" dirty="0"/>
              <a:t>nd</a:t>
            </a:r>
            <a:r>
              <a:rPr lang="fr-FR" dirty="0"/>
              <a:t> chip 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F31BF12-35C7-784A-8BFD-0AFB3324D5D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508434" y="2655065"/>
            <a:ext cx="2204858" cy="96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C896848A-E2E7-B447-8AC0-216DF71C5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561" y="78631"/>
            <a:ext cx="5156045" cy="25477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2414463-AA5A-3942-9F5B-18D5EC6B8ABF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269475" y="1352513"/>
            <a:ext cx="4302086" cy="899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DDE1ACF0-1F85-134E-9741-2DFA9012E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561" y="4412109"/>
            <a:ext cx="4896156" cy="7466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4FC7F70-D573-BE41-889D-82CC9568492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652530" y="4785412"/>
            <a:ext cx="4919031" cy="106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A5572DDD-982A-F544-B238-C6AD205384F9}"/>
              </a:ext>
            </a:extLst>
          </p:cNvPr>
          <p:cNvSpPr txBox="1"/>
          <p:nvPr/>
        </p:nvSpPr>
        <p:spPr>
          <a:xfrm>
            <a:off x="6775022" y="5501799"/>
            <a:ext cx="3167598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en-US" dirty="0"/>
              <a:t>Recommended in Android 12 </a:t>
            </a:r>
          </a:p>
          <a:p>
            <a:pPr algn="l"/>
            <a:r>
              <a:rPr lang="en-US" dirty="0"/>
              <a:t> Mandatory in Android 14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BF72C2C-2F09-2848-98A8-8D9125DC687E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691832" y="5638095"/>
            <a:ext cx="5083190" cy="140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A67C0B-F67A-E549-BB6C-8C3485443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GNSS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9DDE5A7-2C2D-2F47-B168-B4EF5CAF652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52413" y="2215086"/>
            <a:ext cx="5780087" cy="2929478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CB763E-7E82-3D44-B0CB-821D6E758B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3C950A0-CE58-2C4A-B1B1-D348A2461CF9}"/>
              </a:ext>
            </a:extLst>
          </p:cNvPr>
          <p:cNvSpPr txBox="1"/>
          <p:nvPr/>
        </p:nvSpPr>
        <p:spPr>
          <a:xfrm>
            <a:off x="6530622" y="1757103"/>
            <a:ext cx="337271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en-US" dirty="0"/>
              <a:t>Predicted Satellite Data Service</a:t>
            </a: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C4A2802-E574-F146-81F4-EB0E4CE3F31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170323" y="1895603"/>
            <a:ext cx="4360299" cy="1244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3D09434-C73D-C846-9A84-0EF6D1F53ED7}"/>
              </a:ext>
            </a:extLst>
          </p:cNvPr>
          <p:cNvSpPr txBox="1"/>
          <p:nvPr/>
        </p:nvSpPr>
        <p:spPr>
          <a:xfrm>
            <a:off x="6530622" y="2585809"/>
            <a:ext cx="288540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fr-FR" dirty="0" err="1"/>
              <a:t>Provides</a:t>
            </a:r>
            <a:r>
              <a:rPr lang="fr-FR" dirty="0"/>
              <a:t> Power information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A460267-4838-4242-BB2A-EDEBD91E4F3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576111" y="2724309"/>
            <a:ext cx="3954511" cy="66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E8E680AA-C34E-EE42-BBB0-F61059B8B666}"/>
              </a:ext>
            </a:extLst>
          </p:cNvPr>
          <p:cNvSpPr txBox="1"/>
          <p:nvPr/>
        </p:nvSpPr>
        <p:spPr>
          <a:xfrm>
            <a:off x="6530622" y="3137516"/>
            <a:ext cx="4689425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fr-FR" dirty="0" err="1"/>
              <a:t>Optional</a:t>
            </a:r>
            <a:r>
              <a:rPr lang="fr-FR" dirty="0"/>
              <a:t> : Position, </a:t>
            </a:r>
            <a:r>
              <a:rPr lang="fr-FR" dirty="0" err="1"/>
              <a:t>Velocity</a:t>
            </a:r>
            <a:r>
              <a:rPr lang="fr-FR" dirty="0"/>
              <a:t>, Time Information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C6551D24-BE34-4A42-A09C-CFE5B15786C2}"/>
              </a:ext>
            </a:extLst>
          </p:cNvPr>
          <p:cNvCxnSpPr>
            <a:cxnSpLocks/>
          </p:cNvCxnSpPr>
          <p:nvPr/>
        </p:nvCxnSpPr>
        <p:spPr>
          <a:xfrm flipV="1">
            <a:off x="2258458" y="3260478"/>
            <a:ext cx="4272163" cy="41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19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3D09D-5984-1E4F-9E1F-2866B427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KEYNOTE – Do More </a:t>
            </a:r>
            <a:r>
              <a:rPr lang="fr-FR" dirty="0" err="1"/>
              <a:t>with</a:t>
            </a:r>
            <a:r>
              <a:rPr lang="fr-FR" dirty="0"/>
              <a:t> Google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F75DEA-8FF7-6B4E-9076-5D58B859EE9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60476" y="5683170"/>
            <a:ext cx="9669462" cy="924004"/>
          </a:xfrm>
        </p:spPr>
        <p:txBody>
          <a:bodyPr/>
          <a:lstStyle/>
          <a:p>
            <a:r>
              <a:rPr lang="fr-FR" dirty="0"/>
              <a:t>https://</a:t>
            </a:r>
            <a:r>
              <a:rPr lang="fr-FR" dirty="0" err="1"/>
              <a:t>www.youtube.com</a:t>
            </a:r>
            <a:r>
              <a:rPr lang="fr-FR" dirty="0"/>
              <a:t>/</a:t>
            </a:r>
            <a:r>
              <a:rPr lang="fr-FR" dirty="0" err="1"/>
              <a:t>watch?v</a:t>
            </a:r>
            <a:r>
              <a:rPr lang="fr-FR" dirty="0"/>
              <a:t>=L8XcEGtQYx4&amp;t=11s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E7A67-5890-8348-B6FD-BC7DD39C2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D5713C-4E27-BE4A-A49F-CE67387F6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76" y="1897063"/>
            <a:ext cx="3454400" cy="33147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16554C0-FC2C-6642-96C3-D94A0E618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90" y="1695450"/>
            <a:ext cx="3581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8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C5584A-5823-E64C-AC03-F3F3F2F7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PRIVACY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6E00F74-DFD6-8640-B3DC-D349BF180E30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69107" y="376239"/>
            <a:ext cx="8598782" cy="3533407"/>
          </a:xfrm>
          <a:prstGeom prst="rect">
            <a:avLst/>
          </a:prstGeom>
        </p:spPr>
      </p:pic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01DB41-F4FA-364F-BC33-2D040034B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B807F4-A5D5-2F40-8C04-F3CCD0B9033A}"/>
              </a:ext>
            </a:extLst>
          </p:cNvPr>
          <p:cNvSpPr txBox="1"/>
          <p:nvPr/>
        </p:nvSpPr>
        <p:spPr>
          <a:xfrm>
            <a:off x="238125" y="4628499"/>
            <a:ext cx="353943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en-US" dirty="0"/>
              <a:t>Approximate location access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Mic &amp; camera toggles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Rate limiting sensor sampling rate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513D86-4391-F94B-9537-31B927A321CF}"/>
              </a:ext>
            </a:extLst>
          </p:cNvPr>
          <p:cNvSpPr txBox="1"/>
          <p:nvPr/>
        </p:nvSpPr>
        <p:spPr>
          <a:xfrm>
            <a:off x="4696327" y="4628499"/>
            <a:ext cx="2744341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en-US" dirty="0"/>
              <a:t>Clipboard read notification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Mic &amp; camera indicators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1457B8D-89A8-D244-8A92-0595AFB4E295}"/>
              </a:ext>
            </a:extLst>
          </p:cNvPr>
          <p:cNvSpPr txBox="1"/>
          <p:nvPr/>
        </p:nvSpPr>
        <p:spPr>
          <a:xfrm>
            <a:off x="8197854" y="4628498"/>
            <a:ext cx="3129062" cy="110799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/>
              <a:t> </a:t>
            </a:r>
            <a:r>
              <a:rPr lang="en-US" dirty="0"/>
              <a:t>Decouple Bluetooth scanning </a:t>
            </a:r>
          </a:p>
          <a:p>
            <a:pPr algn="l"/>
            <a:r>
              <a:rPr lang="en-US" dirty="0"/>
              <a:t> permission from Location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App hibernation</a:t>
            </a:r>
          </a:p>
        </p:txBody>
      </p:sp>
    </p:spTree>
    <p:extLst>
      <p:ext uri="{BB962C8B-B14F-4D97-AF65-F5344CB8AC3E}">
        <p14:creationId xmlns:p14="http://schemas.microsoft.com/office/powerpoint/2010/main" val="2999359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1DE2CC-00D6-4C49-AD13-3713850A1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Hypervisor</a:t>
            </a:r>
            <a:r>
              <a:rPr lang="fr-FR" dirty="0"/>
              <a:t> – </a:t>
            </a:r>
            <a:r>
              <a:rPr lang="fr-FR" sz="1600" dirty="0" err="1"/>
              <a:t>p</a:t>
            </a:r>
            <a:r>
              <a:rPr lang="fr-FR" dirty="0" err="1"/>
              <a:t>KVM</a:t>
            </a:r>
            <a:r>
              <a:rPr lang="fr-FR" dirty="0"/>
              <a:t> Virtual Machines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BFC6D9-43CF-9B4E-AD2C-8D90204E53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protected</a:t>
            </a:r>
            <a:r>
              <a:rPr lang="fr-FR" dirty="0"/>
              <a:t> KVM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029905A-A73F-144F-95F2-EF682B12893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159500" y="250827"/>
            <a:ext cx="5781600" cy="6356348"/>
          </a:xfrm>
        </p:spPr>
        <p:txBody>
          <a:bodyPr/>
          <a:lstStyle/>
          <a:p>
            <a:r>
              <a:rPr lang="fr-FR" dirty="0" err="1"/>
              <a:t>Protected</a:t>
            </a:r>
            <a:r>
              <a:rPr lang="fr-FR" dirty="0"/>
              <a:t> Virtual Machines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Microdroid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headless</a:t>
            </a:r>
            <a:r>
              <a:rPr lang="fr-FR" dirty="0"/>
              <a:t> Android </a:t>
            </a:r>
            <a:r>
              <a:rPr lang="fr-FR" dirty="0" err="1"/>
              <a:t>optimized</a:t>
            </a:r>
            <a:r>
              <a:rPr lang="fr-FR" dirty="0"/>
              <a:t> for </a:t>
            </a:r>
            <a:r>
              <a:rPr lang="fr-FR" dirty="0" err="1"/>
              <a:t>pVM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DE8B32-5E35-1D4C-83F1-1C495B28E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8EEC852-4E38-B74C-9442-496DFD19C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56" y="1396158"/>
            <a:ext cx="4419600" cy="13335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A65F093-5F1C-7547-B2FC-93985ADEB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56" y="2924136"/>
            <a:ext cx="4813300" cy="15113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0FFF1E-856C-AE40-A8AC-14F604A49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71" y="4845845"/>
            <a:ext cx="4432300" cy="19939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D49300-7CFD-0041-A046-83862CF7C557}"/>
              </a:ext>
            </a:extLst>
          </p:cNvPr>
          <p:cNvSpPr/>
          <p:nvPr/>
        </p:nvSpPr>
        <p:spPr>
          <a:xfrm>
            <a:off x="8646021" y="6257581"/>
            <a:ext cx="1665767" cy="58216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DE50779-83CB-5649-9B27-6819532D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500" y="788651"/>
            <a:ext cx="6032500" cy="357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AE0B20-8E65-4DB2-92C9-EBAF2D87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D67FA-8B93-4E51-B5AC-C6727BD02A0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Boot Optimization</a:t>
            </a:r>
          </a:p>
          <a:p>
            <a:r>
              <a:rPr lang="en-US" dirty="0"/>
              <a:t>Android Test Station</a:t>
            </a:r>
          </a:p>
          <a:p>
            <a:r>
              <a:rPr lang="en-US" dirty="0" err="1"/>
              <a:t>Bazel</a:t>
            </a:r>
            <a:r>
              <a:rPr lang="en-US" dirty="0"/>
              <a:t> – a new build tool post Android 12</a:t>
            </a:r>
          </a:p>
          <a:p>
            <a:r>
              <a:rPr lang="en-US" dirty="0"/>
              <a:t>Repo submodule</a:t>
            </a:r>
          </a:p>
          <a:p>
            <a:r>
              <a:rPr lang="en-US" dirty="0" err="1"/>
              <a:t>Libc</a:t>
            </a:r>
            <a:r>
              <a:rPr lang="en-US" dirty="0"/>
              <a:t> : Compressed Logs</a:t>
            </a:r>
          </a:p>
          <a:p>
            <a:r>
              <a:rPr lang="en-US" dirty="0"/>
              <a:t>RUST – a new native language</a:t>
            </a:r>
          </a:p>
          <a:p>
            <a:pPr lvl="1"/>
            <a:r>
              <a:rPr lang="en-US" dirty="0">
                <a:hlinkClick r:id="rId2"/>
              </a:rPr>
              <a:t>https://www.rust-lang.org/</a:t>
            </a:r>
            <a:endParaRPr lang="en-US" dirty="0"/>
          </a:p>
          <a:p>
            <a:r>
              <a:rPr lang="en-US" dirty="0"/>
              <a:t>64 bits only</a:t>
            </a:r>
          </a:p>
          <a:p>
            <a:pPr lvl="1"/>
            <a:r>
              <a:rPr lang="en-US" dirty="0"/>
              <a:t>Possible in Android S, Targeted in Android T</a:t>
            </a:r>
          </a:p>
          <a:p>
            <a:pPr lvl="1"/>
            <a:r>
              <a:rPr lang="en-US" dirty="0"/>
              <a:t>Interesting for </a:t>
            </a:r>
            <a:r>
              <a:rPr lang="en-US" dirty="0" err="1"/>
              <a:t>AccessDA</a:t>
            </a:r>
            <a:r>
              <a:rPr lang="en-US" dirty="0"/>
              <a:t> to reduce RAM</a:t>
            </a:r>
          </a:p>
          <a:p>
            <a:r>
              <a:rPr lang="en-US" dirty="0"/>
              <a:t>Foreground Service Restriction</a:t>
            </a:r>
          </a:p>
          <a:p>
            <a:r>
              <a:rPr lang="en-US" dirty="0"/>
              <a:t>Context Hub</a:t>
            </a:r>
          </a:p>
          <a:p>
            <a:pPr lvl="1"/>
            <a:r>
              <a:rPr lang="en-US" dirty="0"/>
              <a:t>Car Crash Detection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F3C57F-B501-478E-86ED-F5D0E7C90FF8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System UI – Widget update</a:t>
            </a:r>
          </a:p>
          <a:p>
            <a:r>
              <a:rPr lang="en-US" dirty="0"/>
              <a:t>System Font Customization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Remote Key Provisioning (starting in 2022)</a:t>
            </a:r>
          </a:p>
          <a:p>
            <a:pPr lvl="1"/>
            <a:r>
              <a:rPr lang="en-US" dirty="0"/>
              <a:t>Hypervisor (Target Android T)</a:t>
            </a:r>
          </a:p>
          <a:p>
            <a:pPr lvl="1"/>
            <a:r>
              <a:rPr lang="en-US" dirty="0"/>
              <a:t>Reduce </a:t>
            </a:r>
            <a:r>
              <a:rPr lang="en-US" dirty="0" err="1"/>
              <a:t>prelaoded</a:t>
            </a:r>
            <a:r>
              <a:rPr lang="en-US" dirty="0"/>
              <a:t> apps (and pre-granted permissions).</a:t>
            </a:r>
          </a:p>
          <a:p>
            <a:r>
              <a:rPr lang="en-US" dirty="0"/>
              <a:t>Biometrics</a:t>
            </a:r>
          </a:p>
          <a:p>
            <a:pPr lvl="1"/>
            <a:r>
              <a:rPr lang="en-US" dirty="0"/>
              <a:t>Refactor (System Server cleanup)</a:t>
            </a:r>
          </a:p>
          <a:p>
            <a:pPr lvl="1"/>
            <a:r>
              <a:rPr lang="en-US" dirty="0"/>
              <a:t>HAL moved to AIDL</a:t>
            </a:r>
          </a:p>
          <a:p>
            <a:pPr lvl="1"/>
            <a:r>
              <a:rPr lang="en-US" dirty="0"/>
              <a:t>Update CDD requirements for </a:t>
            </a:r>
            <a:r>
              <a:rPr lang="en-US" dirty="0" err="1"/>
              <a:t>Biometics</a:t>
            </a:r>
            <a:r>
              <a:rPr lang="en-US" dirty="0"/>
              <a:t> / Face</a:t>
            </a:r>
          </a:p>
          <a:p>
            <a:r>
              <a:rPr lang="en-US" dirty="0"/>
              <a:t>And much more…</a:t>
            </a:r>
          </a:p>
          <a:p>
            <a:pPr lvl="1"/>
            <a:r>
              <a:rPr lang="en-US" dirty="0"/>
              <a:t>Window Management</a:t>
            </a:r>
          </a:p>
          <a:p>
            <a:pPr lvl="1"/>
            <a:r>
              <a:rPr lang="en-US" dirty="0" err="1"/>
              <a:t>Jeckpack</a:t>
            </a:r>
            <a:endParaRPr lang="en-US" dirty="0"/>
          </a:p>
          <a:p>
            <a:pPr lvl="1"/>
            <a:r>
              <a:rPr lang="en-US" dirty="0"/>
              <a:t>Multi-Display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64B39-F4D0-43EB-8AE6-3BE49EAAF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88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16F35A2-39E9-134E-9F02-ACCE29BFE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101EE625-4202-0749-8B3C-BE2B79C13F9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Project Mainline</a:t>
            </a:r>
          </a:p>
          <a:p>
            <a:pPr lvl="1"/>
            <a:r>
              <a:rPr lang="en-US" dirty="0"/>
              <a:t>Some components would be provided by Google and updatable by </a:t>
            </a:r>
            <a:r>
              <a:rPr lang="en-US" dirty="0" err="1"/>
              <a:t>PlayStore</a:t>
            </a:r>
            <a:endParaRPr lang="en-US" dirty="0"/>
          </a:p>
          <a:p>
            <a:pPr lvl="1"/>
            <a:r>
              <a:rPr lang="en-US" dirty="0"/>
              <a:t>New Test Suite MTS</a:t>
            </a:r>
          </a:p>
          <a:p>
            <a:endParaRPr lang="en-US" dirty="0"/>
          </a:p>
          <a:p>
            <a:r>
              <a:rPr lang="en-US" dirty="0"/>
              <a:t>Moving from HIDL to AIDL</a:t>
            </a:r>
          </a:p>
          <a:p>
            <a:pPr lvl="1"/>
            <a:r>
              <a:rPr lang="en-US" dirty="0"/>
              <a:t>Converged solution</a:t>
            </a:r>
          </a:p>
          <a:p>
            <a:pPr lvl="1"/>
            <a:r>
              <a:rPr lang="en-US" dirty="0"/>
              <a:t>25% HAL in AIDL</a:t>
            </a:r>
          </a:p>
          <a:p>
            <a:pPr lvl="1"/>
            <a:endParaRPr lang="en-US" dirty="0"/>
          </a:p>
          <a:p>
            <a:r>
              <a:rPr lang="en-US" dirty="0"/>
              <a:t>Security / Performance</a:t>
            </a:r>
          </a:p>
          <a:p>
            <a:pPr lvl="1"/>
            <a:r>
              <a:rPr lang="en-US" dirty="0"/>
              <a:t>CDD updates =&gt; New CTS tests</a:t>
            </a:r>
          </a:p>
          <a:p>
            <a:pPr lvl="1"/>
            <a:endParaRPr lang="en-US" dirty="0"/>
          </a:p>
          <a:p>
            <a:r>
              <a:rPr lang="en-US" dirty="0"/>
              <a:t>Big changes in Android T</a:t>
            </a:r>
          </a:p>
          <a:p>
            <a:pPr lvl="1"/>
            <a:r>
              <a:rPr lang="en-US" dirty="0" err="1"/>
              <a:t>Bazel</a:t>
            </a:r>
            <a:endParaRPr lang="en-US" dirty="0"/>
          </a:p>
          <a:p>
            <a:pPr lvl="1"/>
            <a:r>
              <a:rPr lang="en-US" dirty="0"/>
              <a:t>Full AIDL</a:t>
            </a:r>
          </a:p>
          <a:p>
            <a:pPr lvl="1"/>
            <a:r>
              <a:rPr lang="en-US" dirty="0"/>
              <a:t>Hypervisor</a:t>
            </a:r>
          </a:p>
          <a:p>
            <a:pPr lvl="1"/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126EF0-E1C6-2B46-892B-ADA1EB477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159A2-68D3-264F-A954-77FC23E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3B1DCA1-5DE6-1548-9C1F-28FCCFD0B53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540339161"/>
              </p:ext>
            </p:extLst>
          </p:nvPr>
        </p:nvGraphicFramePr>
        <p:xfrm>
          <a:off x="252413" y="752475"/>
          <a:ext cx="11684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400404642"/>
                    </a:ext>
                  </a:extLst>
                </a:gridCol>
                <a:gridCol w="3704465">
                  <a:extLst>
                    <a:ext uri="{9D8B030D-6E8A-4147-A177-3AD203B41FA5}">
                      <a16:colId xmlns:a16="http://schemas.microsoft.com/office/drawing/2014/main" val="1641159041"/>
                    </a:ext>
                  </a:extLst>
                </a:gridCol>
                <a:gridCol w="3074505">
                  <a:extLst>
                    <a:ext uri="{9D8B030D-6E8A-4147-A177-3AD203B41FA5}">
                      <a16:colId xmlns:a16="http://schemas.microsoft.com/office/drawing/2014/main" val="1481607744"/>
                    </a:ext>
                  </a:extLst>
                </a:gridCol>
                <a:gridCol w="1984030">
                  <a:extLst>
                    <a:ext uri="{9D8B030D-6E8A-4147-A177-3AD203B41FA5}">
                      <a16:colId xmlns:a16="http://schemas.microsoft.com/office/drawing/2014/main" val="416912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Domain (JIRA ticket)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Impacted SW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 / </a:t>
                      </a:r>
                    </a:p>
                    <a:p>
                      <a:r>
                        <a:rPr lang="en-US" noProof="0"/>
                        <a:t>Recommended / 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2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Build, SePolicy, Permissions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Move </a:t>
                      </a:r>
                      <a:r>
                        <a:rPr lang="en-US" noProof="0" dirty="0" err="1"/>
                        <a:t>Android.mk</a:t>
                      </a:r>
                      <a:r>
                        <a:rPr lang="en-US" noProof="0" dirty="0"/>
                        <a:t> to </a:t>
                      </a:r>
                      <a:r>
                        <a:rPr lang="en-US" noProof="0" dirty="0" err="1"/>
                        <a:t>Android.bp</a:t>
                      </a:r>
                      <a:endParaRPr lang="en-US" noProof="0" dirty="0"/>
                    </a:p>
                    <a:p>
                      <a:r>
                        <a:rPr lang="en-US" noProof="0" dirty="0"/>
                        <a:t>Lib 64 bits or Lib 32 bits only according to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5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Power ( </a:t>
                      </a:r>
                      <a:r>
                        <a:rPr lang="en-US" noProof="0">
                          <a:hlinkClick r:id="rId2"/>
                        </a:rPr>
                        <a:t>CCSEXT-52780</a:t>
                      </a:r>
                      <a:r>
                        <a:rPr lang="en-US" noProof="0"/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Add Silent Mode (device starts with display and audio off)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AllianceCarPowerService, AWOS, CarAudioService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User (</a:t>
                      </a:r>
                      <a:r>
                        <a:rPr lang="en-US" noProof="0">
                          <a:hlinkClick r:id="rId3"/>
                        </a:rPr>
                        <a:t>CCSEXT-42033</a:t>
                      </a:r>
                      <a:r>
                        <a:rPr lang="en-US" noProof="0"/>
                        <a:t>,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>
                          <a:hlinkClick r:id="rId4"/>
                        </a:rPr>
                        <a:t>CCSEXT-25471</a:t>
                      </a:r>
                      <a:r>
                        <a:rPr lang="en-US" noProof="0"/>
                        <a:t>, </a:t>
                      </a:r>
                      <a:r>
                        <a:rPr lang="en-US" noProof="0">
                          <a:solidFill>
                            <a:srgbClr val="000080"/>
                          </a:solidFill>
                          <a:latin typeface="Arial" panose="020B0604020202020204" pitchFamily="34" charset="0"/>
                          <a:hlinkClick r:id="rId5" tooltip="https://jira.dt.renault.com/browse/CCSEXT-42039"/>
                        </a:rPr>
                        <a:t>CCSEXT-42039</a:t>
                      </a:r>
                      <a:r>
                        <a:rPr lang="en-US" noProof="0"/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User HAL (in VHAL) eases multi-user mgt (for ex : Seat)</a:t>
                      </a:r>
                    </a:p>
                    <a:p>
                      <a:r>
                        <a:rPr lang="en-US" noProof="0"/>
                        <a:t>New API for Remote User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VHAL,</a:t>
                      </a:r>
                    </a:p>
                    <a:p>
                      <a:r>
                        <a:rPr lang="en-US" noProof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Must,</a:t>
                      </a:r>
                    </a:p>
                    <a:p>
                      <a:r>
                        <a:rPr lang="en-US" noProof="0"/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3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Audio (</a:t>
                      </a:r>
                      <a:r>
                        <a:rPr lang="en-US" noProof="0">
                          <a:solidFill>
                            <a:srgbClr val="000080"/>
                          </a:solidFill>
                          <a:latin typeface="Arial" panose="020B0604020202020204" pitchFamily="34" charset="0"/>
                          <a:hlinkClick r:id="rId6" tooltip="https://jira.dt.renault.com/browse/CCSEXT-42040"/>
                        </a:rPr>
                        <a:t>CCSEXT-42040</a:t>
                      </a:r>
                      <a:r>
                        <a:rPr lang="en-US" noProof="0">
                          <a:solidFill>
                            <a:srgbClr val="000080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New API for Volume/Mute</a:t>
                      </a:r>
                    </a:p>
                    <a:p>
                      <a:r>
                        <a:rPr lang="en-US" noProof="0"/>
                        <a:t>New Audio Focus Mgt improvements but some features are still 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CarAudioServicePlugin, AudioPolicy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Networking (</a:t>
                      </a:r>
                      <a:r>
                        <a:rPr lang="en-US" noProof="0">
                          <a:solidFill>
                            <a:srgbClr val="000080"/>
                          </a:solidFill>
                          <a:latin typeface="Arial" panose="020B0604020202020204" pitchFamily="34" charset="0"/>
                          <a:hlinkClick r:id="rId7" tooltip="https://jira.dt.renault.com/browse/CCSEXT-42035"/>
                        </a:rPr>
                        <a:t>CCSEXT-42035</a:t>
                      </a:r>
                      <a:r>
                        <a:rPr lang="en-US" noProof="0">
                          <a:solidFill>
                            <a:srgbClr val="000080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Dual STA and Per-App Network Selection (PANS)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Reference TCU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Reduce AOSP patches</a:t>
                      </a:r>
                    </a:p>
                    <a:p>
                      <a:endParaRPr lang="en-US" noProof="0"/>
                    </a:p>
                    <a:p>
                      <a:r>
                        <a:rPr lang="en-US" noProof="0"/>
                        <a:t>MetricsLogger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-</a:t>
                      </a:r>
                    </a:p>
                    <a:p>
                      <a:endParaRPr lang="en-US" noProof="0" dirty="0"/>
                    </a:p>
                    <a:p>
                      <a:r>
                        <a:rPr lang="en-US" noProof="0" dirty="0"/>
                        <a:t>To be evaluated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02312"/>
                  </a:ext>
                </a:extLst>
              </a:tr>
            </a:tbl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F35A52-B6C1-C043-89FE-04A719A17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12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159A2-68D3-264F-A954-77FC23E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3B1DCA1-5DE6-1548-9C1F-28FCCFD0B53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17845207"/>
              </p:ext>
            </p:extLst>
          </p:nvPr>
        </p:nvGraphicFramePr>
        <p:xfrm>
          <a:off x="252413" y="752475"/>
          <a:ext cx="11684000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400404642"/>
                    </a:ext>
                  </a:extLst>
                </a:gridCol>
                <a:gridCol w="3704465">
                  <a:extLst>
                    <a:ext uri="{9D8B030D-6E8A-4147-A177-3AD203B41FA5}">
                      <a16:colId xmlns:a16="http://schemas.microsoft.com/office/drawing/2014/main" val="1641159041"/>
                    </a:ext>
                  </a:extLst>
                </a:gridCol>
                <a:gridCol w="3074505">
                  <a:extLst>
                    <a:ext uri="{9D8B030D-6E8A-4147-A177-3AD203B41FA5}">
                      <a16:colId xmlns:a16="http://schemas.microsoft.com/office/drawing/2014/main" val="1481607744"/>
                    </a:ext>
                  </a:extLst>
                </a:gridCol>
                <a:gridCol w="1984030">
                  <a:extLst>
                    <a:ext uri="{9D8B030D-6E8A-4147-A177-3AD203B41FA5}">
                      <a16:colId xmlns:a16="http://schemas.microsoft.com/office/drawing/2014/main" val="416912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Domain (JIRA ticket)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Impacted SW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 / </a:t>
                      </a:r>
                    </a:p>
                    <a:p>
                      <a:r>
                        <a:rPr lang="en-US" noProof="0"/>
                        <a:t>Recommended / 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2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Ultrasonics (CCSEXT-42041 &amp; CCSEXT-42038)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New EVS HAL 1.1 contains ultrasonics i/f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CarSonar</a:t>
                      </a:r>
                      <a:endParaRPr lang="en-US" noProof="0" dirty="0"/>
                    </a:p>
                    <a:p>
                      <a:r>
                        <a:rPr lang="en-US" noProof="0" dirty="0"/>
                        <a:t>VHAL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Optional (will become mandatory)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5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Camera (CCSEXT-42041 &amp; CCSEXT-42038)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CarEVSService improves camera use cases (incl. Surround view) but some features are still missing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CarSurroundView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Optional (will become mandatory)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Inputs (</a:t>
                      </a:r>
                      <a:r>
                        <a:rPr lang="en-US" noProof="0">
                          <a:hlinkClick r:id="rId2"/>
                        </a:rPr>
                        <a:t>CCSEXT-25472</a:t>
                      </a:r>
                      <a:endParaRPr lang="en-US" noProof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&amp; </a:t>
                      </a:r>
                      <a:r>
                        <a:rPr lang="en-US" noProof="0">
                          <a:hlinkClick r:id="rId3"/>
                        </a:rPr>
                        <a:t>CCSEXT-53781</a:t>
                      </a:r>
                      <a:r>
                        <a:rPr lang="en-US" noProof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Support Rotary </a:t>
                      </a:r>
                    </a:p>
                    <a:p>
                      <a:r>
                        <a:rPr lang="en-US" noProof="0"/>
                        <a:t>Custom OEM keyevent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AllianceCarInputService, Mex, AudioSource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 (Nissan)</a:t>
                      </a:r>
                    </a:p>
                    <a:p>
                      <a:r>
                        <a:rPr lang="en-US" noProof="0"/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3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ActivityView deprecated in Android 12</a:t>
                      </a:r>
                    </a:p>
                    <a:p>
                      <a:r>
                        <a:rPr lang="en-US" noProof="0"/>
                        <a:t>Introduction of VM Shell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AWOS, All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Allow deeper integration in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Optional</a:t>
                      </a:r>
                    </a:p>
                    <a:p>
                      <a:r>
                        <a:rPr lang="en-US" noProof="0" dirty="0"/>
                        <a:t>To be evaluated for next gen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02312"/>
                  </a:ext>
                </a:extLst>
              </a:tr>
            </a:tbl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F35A52-B6C1-C043-89FE-04A719A17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642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3159A2-68D3-264F-A954-77FC23E4A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Impacts (CORE)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3B1DCA1-5DE6-1548-9C1F-28FCCFD0B53A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1831381605"/>
              </p:ext>
            </p:extLst>
          </p:nvPr>
        </p:nvGraphicFramePr>
        <p:xfrm>
          <a:off x="252413" y="752475"/>
          <a:ext cx="11684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000">
                  <a:extLst>
                    <a:ext uri="{9D8B030D-6E8A-4147-A177-3AD203B41FA5}">
                      <a16:colId xmlns:a16="http://schemas.microsoft.com/office/drawing/2014/main" val="400404642"/>
                    </a:ext>
                  </a:extLst>
                </a:gridCol>
                <a:gridCol w="3704465">
                  <a:extLst>
                    <a:ext uri="{9D8B030D-6E8A-4147-A177-3AD203B41FA5}">
                      <a16:colId xmlns:a16="http://schemas.microsoft.com/office/drawing/2014/main" val="1641159041"/>
                    </a:ext>
                  </a:extLst>
                </a:gridCol>
                <a:gridCol w="3074505">
                  <a:extLst>
                    <a:ext uri="{9D8B030D-6E8A-4147-A177-3AD203B41FA5}">
                      <a16:colId xmlns:a16="http://schemas.microsoft.com/office/drawing/2014/main" val="1481607744"/>
                    </a:ext>
                  </a:extLst>
                </a:gridCol>
                <a:gridCol w="1984030">
                  <a:extLst>
                    <a:ext uri="{9D8B030D-6E8A-4147-A177-3AD203B41FA5}">
                      <a16:colId xmlns:a16="http://schemas.microsoft.com/office/drawing/2014/main" val="416912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/>
                        <a:t>Domain (JIRA ticket)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Impacted SW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Must / </a:t>
                      </a:r>
                    </a:p>
                    <a:p>
                      <a:r>
                        <a:rPr lang="en-US" noProof="0"/>
                        <a:t>Recommended / 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020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New profiles (AVRCP Cover ART, Multi A2DP, Audio LE), BT Stack in 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BT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Strongly</a:t>
                      </a:r>
                    </a:p>
                    <a:p>
                      <a:r>
                        <a:rPr lang="en-US" noProof="0" dirty="0"/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157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Privacy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Camera/Mic Toggle</a:t>
                      </a:r>
                    </a:p>
                    <a:p>
                      <a:r>
                        <a:rPr lang="en-US" noProof="0" dirty="0"/>
                        <a:t>Finer permission (BT/Sensors)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err="1"/>
                        <a:t>SystemUI</a:t>
                      </a:r>
                      <a:r>
                        <a:rPr lang="en-US" noProof="0" dirty="0"/>
                        <a:t>, </a:t>
                      </a:r>
                    </a:p>
                    <a:p>
                      <a:r>
                        <a:rPr lang="en-US" noProof="0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513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Stronger CTS tests (Graphics, Codec…)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63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Mainline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Mandatory packages updated directly by Google though </a:t>
                      </a:r>
                      <a:r>
                        <a:rPr lang="en-US" noProof="0" dirty="0" err="1"/>
                        <a:t>Playstore</a:t>
                      </a:r>
                      <a:r>
                        <a:rPr lang="en-US" noProof="0" dirty="0"/>
                        <a:t> (ex: Codec)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=&gt; new tests MTS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More details in backup slides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Must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90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Hypervisor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Productized Hypervisor with Android 11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Optional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 be evaluated for next gen cluster or privacy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202312"/>
                  </a:ext>
                </a:extLst>
              </a:tr>
            </a:tbl>
          </a:graphicData>
        </a:graphic>
      </p:graphicFrame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4F35A52-B6C1-C043-89FE-04A719A17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Department / Redactor / Date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05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space réservé du contenu 3">
            <a:extLst>
              <a:ext uri="{FF2B5EF4-FFF2-40B4-BE49-F238E27FC236}">
                <a16:creationId xmlns:a16="http://schemas.microsoft.com/office/drawing/2014/main" id="{344F545D-DD82-4955-86F8-AE6C610C846C}"/>
              </a:ext>
            </a:extLst>
          </p:cNvPr>
          <p:cNvSpPr txBox="1">
            <a:spLocks/>
          </p:cNvSpPr>
          <p:nvPr/>
        </p:nvSpPr>
        <p:spPr>
          <a:xfrm>
            <a:off x="6312630" y="1094997"/>
            <a:ext cx="5468553" cy="489550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anchor="t"/>
          <a:lstStyle>
            <a:lvl1pPr marL="1333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6667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9334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0668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12001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13335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14668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2">
              <a:spcAft>
                <a:spcPts val="0"/>
              </a:spcAft>
              <a:buClr>
                <a:srgbClr val="FFCC33"/>
              </a:buClr>
              <a:buNone/>
            </a:pPr>
            <a:r>
              <a:rPr lang="en-US" sz="1467" dirty="0">
                <a:solidFill>
                  <a:schemeClr val="bg1">
                    <a:lumMod val="65000"/>
                  </a:schemeClr>
                </a:solidFill>
              </a:rPr>
              <a:t>LG</a:t>
            </a:r>
          </a:p>
        </p:txBody>
      </p:sp>
      <p:sp>
        <p:nvSpPr>
          <p:cNvPr id="193" name="Espace réservé du contenu 3">
            <a:extLst>
              <a:ext uri="{FF2B5EF4-FFF2-40B4-BE49-F238E27FC236}">
                <a16:creationId xmlns:a16="http://schemas.microsoft.com/office/drawing/2014/main" id="{D9F71B8F-678F-44CF-A5ED-10A84700EAC4}"/>
              </a:ext>
            </a:extLst>
          </p:cNvPr>
          <p:cNvSpPr txBox="1">
            <a:spLocks/>
          </p:cNvSpPr>
          <p:nvPr/>
        </p:nvSpPr>
        <p:spPr>
          <a:xfrm>
            <a:off x="216342" y="1098805"/>
            <a:ext cx="5875305" cy="489550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vert="horz" lIns="0" tIns="0" rIns="0" bIns="0" anchor="t"/>
          <a:lstStyle>
            <a:lvl1pPr marL="1333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6667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9334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0668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12001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13335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14668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2">
              <a:spcAft>
                <a:spcPts val="0"/>
              </a:spcAft>
              <a:buClr>
                <a:srgbClr val="FFCC33"/>
              </a:buClr>
              <a:buNone/>
            </a:pPr>
            <a:r>
              <a:rPr lang="en-US" sz="1467" dirty="0">
                <a:solidFill>
                  <a:srgbClr val="00B0F0"/>
                </a:solidFill>
              </a:rPr>
              <a:t>SW-Factory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727" y="304057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CarAdasAwarnes</a:t>
            </a:r>
            <a:r>
              <a:rPr lang="fr-FR" sz="800" dirty="0">
                <a:solidFill>
                  <a:schemeClr val="tx1"/>
                </a:solidFill>
              </a:rPr>
              <a:t>s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727" y="318606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CarADASAudi</a:t>
            </a:r>
            <a:r>
              <a:rPr lang="fr-FR" sz="800" dirty="0">
                <a:solidFill>
                  <a:schemeClr val="tx1"/>
                </a:solidFill>
              </a:rPr>
              <a:t>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727" y="246852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Libdeinterlace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727" y="218745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EVCLib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727" y="204196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CarSurroundView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727" y="261401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CarAutoPark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727" y="233294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CarSonar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8861" y="1357745"/>
            <a:ext cx="1386729" cy="4315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ADAS &amp; Audio</a:t>
            </a:r>
            <a:endParaRPr sz="933" dirty="0"/>
          </a:p>
        </p:txBody>
      </p:sp>
      <p:sp>
        <p:nvSpPr>
          <p:cNvPr id="23" name="Rectangle 22"/>
          <p:cNvSpPr/>
          <p:nvPr/>
        </p:nvSpPr>
        <p:spPr>
          <a:xfrm>
            <a:off x="358727" y="289508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CarAudioEffect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108" y="1840322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grpc</a:t>
            </a:r>
            <a:r>
              <a:rPr sz="800" dirty="0">
                <a:solidFill>
                  <a:schemeClr val="tx1"/>
                </a:solidFill>
              </a:rPr>
              <a:t>-java-</a:t>
            </a:r>
            <a:r>
              <a:rPr sz="800" dirty="0" err="1">
                <a:solidFill>
                  <a:schemeClr val="tx1"/>
                </a:solidFill>
              </a:rPr>
              <a:t>vehicleapi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55596" y="178669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CarHvac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55596" y="206954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CarBacklight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55596" y="1923931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CarSeat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55596" y="2501085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CarBluetooth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55596" y="2922709"/>
            <a:ext cx="1266858" cy="123111"/>
          </a:xfrm>
          <a:prstGeom prst="rect">
            <a:avLst/>
          </a:prstGeom>
          <a:solidFill>
            <a:srgbClr val="7E64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CarWifi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55596" y="306985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CarBodyEquipment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55596" y="221669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CarHud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55596" y="263832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CarLanguage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596" y="2775560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CarDrivingEco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55596" y="236384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CarTire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13401" y="1357747"/>
            <a:ext cx="1400217" cy="2638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Comfort &amp; Settings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3E48874-8A83-49A7-BE99-9286DD501FCE}"/>
              </a:ext>
            </a:extLst>
          </p:cNvPr>
          <p:cNvSpPr/>
          <p:nvPr/>
        </p:nvSpPr>
        <p:spPr>
          <a:xfrm>
            <a:off x="10281154" y="3242581"/>
            <a:ext cx="1203515" cy="1715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TFTPDaemon</a:t>
            </a:r>
            <a:endParaRPr sz="800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745DFF8-9399-481B-A54E-2BFE2180B923}"/>
              </a:ext>
            </a:extLst>
          </p:cNvPr>
          <p:cNvSpPr/>
          <p:nvPr/>
        </p:nvSpPr>
        <p:spPr>
          <a:xfrm>
            <a:off x="10281154" y="3524485"/>
            <a:ext cx="1203515" cy="171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ClusterRenderin</a:t>
            </a:r>
            <a:r>
              <a:rPr lang="fr-FR" sz="800" dirty="0">
                <a:solidFill>
                  <a:schemeClr val="tx1"/>
                </a:solidFill>
              </a:rPr>
              <a:t>g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19663B7-2EF6-4784-A268-DFC12DD79084}"/>
              </a:ext>
            </a:extLst>
          </p:cNvPr>
          <p:cNvSpPr/>
          <p:nvPr/>
        </p:nvSpPr>
        <p:spPr>
          <a:xfrm>
            <a:off x="10281154" y="3667777"/>
            <a:ext cx="1203515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CarFileTransfe</a:t>
            </a:r>
            <a:r>
              <a:rPr lang="fr-FR" sz="800" dirty="0">
                <a:solidFill>
                  <a:schemeClr val="tx1"/>
                </a:solidFill>
              </a:rPr>
              <a:t>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E3BD638-7D13-41AB-A5B3-94CC3DACC98F}"/>
              </a:ext>
            </a:extLst>
          </p:cNvPr>
          <p:cNvSpPr/>
          <p:nvPr/>
        </p:nvSpPr>
        <p:spPr>
          <a:xfrm>
            <a:off x="10281154" y="3381193"/>
            <a:ext cx="1203515" cy="171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CarClusterControl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7918C67-8E40-4828-B1F6-5F3AD00A6269}"/>
              </a:ext>
            </a:extLst>
          </p:cNvPr>
          <p:cNvSpPr/>
          <p:nvPr/>
        </p:nvSpPr>
        <p:spPr>
          <a:xfrm>
            <a:off x="10211714" y="3011057"/>
            <a:ext cx="1393543" cy="1158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Holistic</a:t>
            </a:r>
            <a:r>
              <a:rPr lang="fr-FR" sz="933" dirty="0"/>
              <a:t> Cockpit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8F86F9C-3B46-4DC1-8A6B-9ACAA93B756F}"/>
              </a:ext>
            </a:extLst>
          </p:cNvPr>
          <p:cNvSpPr/>
          <p:nvPr/>
        </p:nvSpPr>
        <p:spPr>
          <a:xfrm>
            <a:off x="10211714" y="4470032"/>
            <a:ext cx="1393543" cy="1135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SOME/IP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C76AC490-56CB-4393-A4E9-0809DC942F0A}"/>
              </a:ext>
            </a:extLst>
          </p:cNvPr>
          <p:cNvSpPr/>
          <p:nvPr/>
        </p:nvSpPr>
        <p:spPr>
          <a:xfrm>
            <a:off x="8444111" y="2895962"/>
            <a:ext cx="1425215" cy="838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Configuration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E1A6B6-BA57-486D-B827-CCB01057280E}"/>
              </a:ext>
            </a:extLst>
          </p:cNvPr>
          <p:cNvSpPr/>
          <p:nvPr/>
        </p:nvSpPr>
        <p:spPr>
          <a:xfrm>
            <a:off x="1820663" y="4509014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CarChassi</a:t>
            </a:r>
            <a:r>
              <a:rPr lang="fr-FR" sz="800" dirty="0">
                <a:solidFill>
                  <a:schemeClr val="tx1"/>
                </a:solidFill>
              </a:rPr>
              <a:t>s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1CFBB2E-55A4-4554-9DD7-3CF8C43F9F9A}"/>
              </a:ext>
            </a:extLst>
          </p:cNvPr>
          <p:cNvSpPr/>
          <p:nvPr/>
        </p:nvSpPr>
        <p:spPr>
          <a:xfrm>
            <a:off x="1820663" y="5038416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CarVpaCommand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6F6A7F6-8AEA-4412-947F-DF2B0752337E}"/>
              </a:ext>
            </a:extLst>
          </p:cNvPr>
          <p:cNvSpPr/>
          <p:nvPr/>
        </p:nvSpPr>
        <p:spPr>
          <a:xfrm>
            <a:off x="1820663" y="4640372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CarWirelessCharge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6BC3E04-3284-46BD-9C60-1CCC03038A80}"/>
              </a:ext>
            </a:extLst>
          </p:cNvPr>
          <p:cNvSpPr/>
          <p:nvPr/>
        </p:nvSpPr>
        <p:spPr>
          <a:xfrm>
            <a:off x="1820663" y="4758403"/>
            <a:ext cx="1330200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CarCountryDetector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09A5787-4A88-44E9-916C-48DCF0EC9664}"/>
              </a:ext>
            </a:extLst>
          </p:cNvPr>
          <p:cNvSpPr/>
          <p:nvPr/>
        </p:nvSpPr>
        <p:spPr>
          <a:xfrm>
            <a:off x="1820663" y="4902402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CarUnit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8E2C4A-E751-400F-90BF-DE9DD3D75579}"/>
              </a:ext>
            </a:extLst>
          </p:cNvPr>
          <p:cNvSpPr/>
          <p:nvPr/>
        </p:nvSpPr>
        <p:spPr>
          <a:xfrm>
            <a:off x="10284123" y="1782226"/>
            <a:ext cx="1203515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CarInput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CBC6CF8-B270-4129-8AF7-488BADDC35D6}"/>
              </a:ext>
            </a:extLst>
          </p:cNvPr>
          <p:cNvSpPr/>
          <p:nvPr/>
        </p:nvSpPr>
        <p:spPr>
          <a:xfrm>
            <a:off x="1769949" y="4088157"/>
            <a:ext cx="1430695" cy="1571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 err="1">
                <a:solidFill>
                  <a:schemeClr val="tx1"/>
                </a:solidFill>
              </a:rPr>
              <a:t>Vehicule</a:t>
            </a:r>
            <a:r>
              <a:rPr sz="933" dirty="0">
                <a:solidFill>
                  <a:schemeClr val="tx1"/>
                </a:solidFill>
              </a:rPr>
              <a:t> Feature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35FE38F-2A2B-41AE-B97E-38AFB923061B}"/>
              </a:ext>
            </a:extLst>
          </p:cNvPr>
          <p:cNvSpPr/>
          <p:nvPr/>
        </p:nvSpPr>
        <p:spPr>
          <a:xfrm>
            <a:off x="8447722" y="3795452"/>
            <a:ext cx="1418580" cy="884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Diagnostic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C079DA-9BDA-4B0C-A57F-46CE2C35AFEF}"/>
              </a:ext>
            </a:extLst>
          </p:cNvPr>
          <p:cNvSpPr/>
          <p:nvPr/>
        </p:nvSpPr>
        <p:spPr>
          <a:xfrm>
            <a:off x="8543882" y="1712936"/>
            <a:ext cx="1141670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libcpmssupport</a:t>
            </a:r>
            <a:endParaRPr sz="8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19CDDFC-AC45-4DA3-BCC5-ADEB032C9354}"/>
              </a:ext>
            </a:extLst>
          </p:cNvPr>
          <p:cNvSpPr/>
          <p:nvPr/>
        </p:nvSpPr>
        <p:spPr>
          <a:xfrm>
            <a:off x="8543882" y="1549746"/>
            <a:ext cx="1141670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CarPower</a:t>
            </a:r>
            <a:endParaRPr sz="8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BD74BEF-55DD-41AD-B626-F699C9C952CF}"/>
              </a:ext>
            </a:extLst>
          </p:cNvPr>
          <p:cNvSpPr/>
          <p:nvPr/>
        </p:nvSpPr>
        <p:spPr>
          <a:xfrm>
            <a:off x="8543882" y="1868877"/>
            <a:ext cx="1141670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CarPerfLog</a:t>
            </a:r>
            <a:endParaRPr sz="8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6EE3B5-ED9C-4438-9DC4-DE0EEBC669DC}"/>
              </a:ext>
            </a:extLst>
          </p:cNvPr>
          <p:cNvSpPr/>
          <p:nvPr/>
        </p:nvSpPr>
        <p:spPr>
          <a:xfrm>
            <a:off x="8437811" y="1342797"/>
            <a:ext cx="1427087" cy="76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Power</a:t>
            </a:r>
            <a:endParaRPr sz="933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E7B1443-7DFB-4E3D-A5DB-01035285328B}"/>
              </a:ext>
            </a:extLst>
          </p:cNvPr>
          <p:cNvSpPr/>
          <p:nvPr/>
        </p:nvSpPr>
        <p:spPr>
          <a:xfrm>
            <a:off x="8444826" y="4779578"/>
            <a:ext cx="1425215" cy="838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Update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B65CF1-1900-4B56-8721-7F787DAFEB1E}"/>
              </a:ext>
            </a:extLst>
          </p:cNvPr>
          <p:cNvSpPr/>
          <p:nvPr/>
        </p:nvSpPr>
        <p:spPr>
          <a:xfrm>
            <a:off x="3410096" y="3152308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CarEnergy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0977B37-1DFA-4E3D-A905-AC1C85D2D789}"/>
              </a:ext>
            </a:extLst>
          </p:cNvPr>
          <p:cNvSpPr/>
          <p:nvPr/>
        </p:nvSpPr>
        <p:spPr>
          <a:xfrm>
            <a:off x="3410096" y="3270005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CarSmartCharge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6D35C6-2EE2-406C-98CA-5A63C22C0AE1}"/>
              </a:ext>
            </a:extLst>
          </p:cNvPr>
          <p:cNvSpPr/>
          <p:nvPr/>
        </p:nvSpPr>
        <p:spPr>
          <a:xfrm>
            <a:off x="3358311" y="4096948"/>
            <a:ext cx="1207868" cy="1577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NAV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DBD303D-F94E-48B5-A328-8A69F9B3B9A8}"/>
              </a:ext>
            </a:extLst>
          </p:cNvPr>
          <p:cNvSpPr/>
          <p:nvPr/>
        </p:nvSpPr>
        <p:spPr>
          <a:xfrm>
            <a:off x="3410096" y="4896498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tx1"/>
                </a:solidFill>
              </a:rPr>
              <a:t>CarEcoNav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8727" y="275950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CarPropertyState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B89F83C-C429-47DB-AD6D-C1A8B1FE8D83}"/>
              </a:ext>
            </a:extLst>
          </p:cNvPr>
          <p:cNvSpPr/>
          <p:nvPr/>
        </p:nvSpPr>
        <p:spPr>
          <a:xfrm>
            <a:off x="3362472" y="2853793"/>
            <a:ext cx="1190251" cy="876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EV</a:t>
            </a:r>
            <a:endParaRPr sz="933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F866E19-2BF5-4A01-80B7-FBA1F7BC837A}"/>
              </a:ext>
            </a:extLst>
          </p:cNvPr>
          <p:cNvSpPr/>
          <p:nvPr/>
        </p:nvSpPr>
        <p:spPr>
          <a:xfrm>
            <a:off x="10281155" y="2051969"/>
            <a:ext cx="1206682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CarMex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DF8DF92-1F77-44FC-AFF2-2B203E21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00621"/>
            <a:ext cx="11699875" cy="250827"/>
          </a:xfrm>
        </p:spPr>
        <p:txBody>
          <a:bodyPr/>
          <a:lstStyle/>
          <a:p>
            <a:r>
              <a:rPr lang="en-US" dirty="0"/>
              <a:t>AAFW Impacts for Android 12 iso-feature (2021)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2126BB-201C-4388-9C61-690D4CAD7928}"/>
              </a:ext>
            </a:extLst>
          </p:cNvPr>
          <p:cNvSpPr/>
          <p:nvPr/>
        </p:nvSpPr>
        <p:spPr>
          <a:xfrm>
            <a:off x="10211715" y="1385013"/>
            <a:ext cx="1393543" cy="1059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933" dirty="0"/>
              <a:t>Comfort &amp; Settings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8528DB4-AF06-4C16-9C56-32C05209592C}"/>
              </a:ext>
            </a:extLst>
          </p:cNvPr>
          <p:cNvSpPr/>
          <p:nvPr/>
        </p:nvSpPr>
        <p:spPr>
          <a:xfrm>
            <a:off x="6429377" y="1379651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t">
            <a:spAutoFit/>
          </a:bodyPr>
          <a:lstStyle/>
          <a:p>
            <a:pPr algn="ctr">
              <a:defRPr sz="1000"/>
            </a:pPr>
            <a:r>
              <a:rPr sz="800" dirty="0" err="1"/>
              <a:t>CarWindowOverlay</a:t>
            </a:r>
            <a:endParaRPr sz="8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B85F1F8-0983-46B7-B190-7C7807ACCE96}"/>
              </a:ext>
            </a:extLst>
          </p:cNvPr>
          <p:cNvSpPr/>
          <p:nvPr/>
        </p:nvSpPr>
        <p:spPr>
          <a:xfrm>
            <a:off x="4736113" y="1237663"/>
            <a:ext cx="3042323" cy="40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HMI</a:t>
            </a:r>
            <a:endParaRPr sz="933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7FE5A89-1D6A-4C87-9A0A-AC2FFE74ED05}"/>
              </a:ext>
            </a:extLst>
          </p:cNvPr>
          <p:cNvSpPr/>
          <p:nvPr/>
        </p:nvSpPr>
        <p:spPr>
          <a:xfrm>
            <a:off x="9131300" y="45674"/>
            <a:ext cx="914400" cy="250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>
              <a:defRPr sz="1000"/>
            </a:pPr>
            <a:r>
              <a:rPr lang="fr-FR" sz="1000" dirty="0"/>
              <a:t>S</a:t>
            </a:r>
            <a:endParaRPr sz="1000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D4E3A87-C556-4370-9F99-7B65C53288BB}"/>
              </a:ext>
            </a:extLst>
          </p:cNvPr>
          <p:cNvSpPr/>
          <p:nvPr/>
        </p:nvSpPr>
        <p:spPr>
          <a:xfrm>
            <a:off x="10147781" y="48906"/>
            <a:ext cx="914400" cy="2508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>
              <a:defRPr sz="1000"/>
            </a:pPr>
            <a:r>
              <a:rPr lang="fr-FR" sz="1000" dirty="0"/>
              <a:t>M</a:t>
            </a:r>
            <a:endParaRPr sz="1000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BFE691D-431F-4D20-9F4C-60F61E3594F9}"/>
              </a:ext>
            </a:extLst>
          </p:cNvPr>
          <p:cNvSpPr/>
          <p:nvPr/>
        </p:nvSpPr>
        <p:spPr>
          <a:xfrm>
            <a:off x="11144372" y="52517"/>
            <a:ext cx="914400" cy="2508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/>
            <a:r>
              <a:rPr lang="fr-FR" sz="1000" dirty="0"/>
              <a:t>L</a:t>
            </a:r>
            <a:endParaRPr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0F485CA-546D-4E11-A4C0-39241F52670F}"/>
              </a:ext>
            </a:extLst>
          </p:cNvPr>
          <p:cNvSpPr/>
          <p:nvPr/>
        </p:nvSpPr>
        <p:spPr>
          <a:xfrm>
            <a:off x="4800618" y="1377049"/>
            <a:ext cx="1076829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>
              <a:defRPr sz="1000"/>
            </a:pPr>
            <a:r>
              <a:rPr sz="800" dirty="0"/>
              <a:t>Car</a:t>
            </a:r>
            <a:r>
              <a:rPr lang="fr-FR" sz="800" dirty="0"/>
              <a:t>UX</a:t>
            </a:r>
            <a:endParaRPr sz="8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204A24A-F4E0-44C2-8676-FEE253E43F71}"/>
              </a:ext>
            </a:extLst>
          </p:cNvPr>
          <p:cNvSpPr/>
          <p:nvPr/>
        </p:nvSpPr>
        <p:spPr>
          <a:xfrm>
            <a:off x="4788091" y="2030004"/>
            <a:ext cx="1140172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MetricsLogger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177DBE0-0461-45A6-BCB9-3F9C1E0A9C76}"/>
              </a:ext>
            </a:extLst>
          </p:cNvPr>
          <p:cNvSpPr/>
          <p:nvPr/>
        </p:nvSpPr>
        <p:spPr>
          <a:xfrm>
            <a:off x="8548695" y="4040015"/>
            <a:ext cx="1201064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DiagnosisAdbDbg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E5831AB-C861-49B6-93E7-19B78FBE387B}"/>
              </a:ext>
            </a:extLst>
          </p:cNvPr>
          <p:cNvSpPr/>
          <p:nvPr/>
        </p:nvSpPr>
        <p:spPr>
          <a:xfrm>
            <a:off x="8548695" y="4229009"/>
            <a:ext cx="1201064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>
                <a:solidFill>
                  <a:schemeClr val="tx1"/>
                </a:solidFill>
              </a:rPr>
              <a:t>Diagnostic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32ECB05-2023-4CA7-9826-184830AE2805}"/>
              </a:ext>
            </a:extLst>
          </p:cNvPr>
          <p:cNvSpPr/>
          <p:nvPr/>
        </p:nvSpPr>
        <p:spPr>
          <a:xfrm>
            <a:off x="8510258" y="5019315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CarUpdate</a:t>
            </a:r>
            <a:endParaRPr sz="8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E512B6A-1895-48FF-97EA-84E24889B829}"/>
              </a:ext>
            </a:extLst>
          </p:cNvPr>
          <p:cNvSpPr/>
          <p:nvPr/>
        </p:nvSpPr>
        <p:spPr>
          <a:xfrm>
            <a:off x="8510258" y="5158575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/>
              <a:t>Update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627720D-CB7E-4D06-90F9-A1A0AAAF0EB0}"/>
              </a:ext>
            </a:extLst>
          </p:cNvPr>
          <p:cNvSpPr/>
          <p:nvPr/>
        </p:nvSpPr>
        <p:spPr>
          <a:xfrm>
            <a:off x="8510258" y="5303550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USBUpda</a:t>
            </a:r>
            <a:r>
              <a:rPr lang="fr-FR" sz="800" dirty="0"/>
              <a:t>te</a:t>
            </a:r>
            <a:endParaRPr sz="8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355F729-CBD2-45E6-8769-A733976B7B1F}"/>
              </a:ext>
            </a:extLst>
          </p:cNvPr>
          <p:cNvSpPr/>
          <p:nvPr/>
        </p:nvSpPr>
        <p:spPr>
          <a:xfrm>
            <a:off x="8548695" y="4453671"/>
            <a:ext cx="120106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Diagnos</a:t>
            </a:r>
            <a:r>
              <a:rPr lang="fr-FR" sz="800" dirty="0" err="1">
                <a:solidFill>
                  <a:schemeClr val="tx1"/>
                </a:solidFill>
              </a:rPr>
              <a:t>isHal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580DE586-8F67-40F3-876E-96A51FB57E3A}"/>
              </a:ext>
            </a:extLst>
          </p:cNvPr>
          <p:cNvSpPr/>
          <p:nvPr/>
        </p:nvSpPr>
        <p:spPr>
          <a:xfrm>
            <a:off x="10261331" y="4862756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/>
              <a:t>BoostLib</a:t>
            </a:r>
            <a:endParaRPr sz="800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77027BC4-5802-4F1F-8353-0EE840893D0A}"/>
              </a:ext>
            </a:extLst>
          </p:cNvPr>
          <p:cNvSpPr/>
          <p:nvPr/>
        </p:nvSpPr>
        <p:spPr>
          <a:xfrm>
            <a:off x="10261331" y="4728120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/>
              <a:t>SomeIpCoreLib</a:t>
            </a:r>
            <a:r>
              <a:rPr lang="en-US" sz="800" dirty="0" err="1"/>
              <a:t>rary</a:t>
            </a:r>
            <a:endParaRPr sz="8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6D6DE2C-29E8-43DE-924F-9F93DF35E68C}"/>
              </a:ext>
            </a:extLst>
          </p:cNvPr>
          <p:cNvSpPr/>
          <p:nvPr/>
        </p:nvSpPr>
        <p:spPr>
          <a:xfrm>
            <a:off x="10261331" y="5005340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SomeIpHelperLib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F8AC7D8-3CED-4987-85D8-BF0CC3BBB7D8}"/>
              </a:ext>
            </a:extLst>
          </p:cNvPr>
          <p:cNvSpPr/>
          <p:nvPr/>
        </p:nvSpPr>
        <p:spPr>
          <a:xfrm>
            <a:off x="10261331" y="5260694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SomeIpHal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727" y="3621050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CarAdasLongLat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727" y="375662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CarAudi</a:t>
            </a:r>
            <a:r>
              <a:rPr lang="fr-FR" sz="800" dirty="0">
                <a:solidFill>
                  <a:schemeClr val="tx1"/>
                </a:solidFill>
              </a:rPr>
              <a:t>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727" y="390211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EVS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727" y="3363340"/>
            <a:ext cx="1266858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CarAudioPlugin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sz="800" dirty="0">
                <a:solidFill>
                  <a:schemeClr val="bg1"/>
                </a:solidFill>
              </a:rPr>
              <a:t>Configurable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283733" y="1922192"/>
            <a:ext cx="1203515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CarClock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0B111F6-ACAA-4752-B66A-63EADB3081AC}"/>
              </a:ext>
            </a:extLst>
          </p:cNvPr>
          <p:cNvSpPr/>
          <p:nvPr/>
        </p:nvSpPr>
        <p:spPr>
          <a:xfrm>
            <a:off x="8505024" y="3132269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</a:t>
            </a:r>
            <a:r>
              <a:rPr lang="en-US" sz="800" dirty="0" err="1">
                <a:solidFill>
                  <a:schemeClr val="tx1"/>
                </a:solidFill>
              </a:rPr>
              <a:t>ub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F686357-7A29-4A8A-A2D2-99B4ECCFA114}"/>
              </a:ext>
            </a:extLst>
          </p:cNvPr>
          <p:cNvSpPr/>
          <p:nvPr/>
        </p:nvSpPr>
        <p:spPr>
          <a:xfrm>
            <a:off x="8505024" y="3265663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ConfigHubApi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8C8202F-A264-4CB6-9FD9-DEC3675F5025}"/>
              </a:ext>
            </a:extLst>
          </p:cNvPr>
          <p:cNvSpPr/>
          <p:nvPr/>
        </p:nvSpPr>
        <p:spPr>
          <a:xfrm>
            <a:off x="8505024" y="3467565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</a:t>
            </a:r>
            <a:r>
              <a:rPr lang="en-US" sz="800" dirty="0" err="1">
                <a:solidFill>
                  <a:schemeClr val="tx1"/>
                </a:solidFill>
              </a:rPr>
              <a:t>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E067EE-13CA-479C-BBD6-90C47C2B183D}"/>
              </a:ext>
            </a:extLst>
          </p:cNvPr>
          <p:cNvSpPr/>
          <p:nvPr/>
        </p:nvSpPr>
        <p:spPr>
          <a:xfrm>
            <a:off x="3410096" y="4388187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CarMVI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7CBB41B-B412-4A59-B19E-623C1FF7E7B0}"/>
              </a:ext>
            </a:extLst>
          </p:cNvPr>
          <p:cNvSpPr/>
          <p:nvPr/>
        </p:nvSpPr>
        <p:spPr>
          <a:xfrm>
            <a:off x="3410096" y="4752498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CarPvt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12242F-FBC1-480A-A5D1-1B34F7F9DC68}"/>
              </a:ext>
            </a:extLst>
          </p:cNvPr>
          <p:cNvSpPr/>
          <p:nvPr/>
        </p:nvSpPr>
        <p:spPr>
          <a:xfrm>
            <a:off x="3410096" y="4510359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CarAdasisV2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9C43AF0-EC76-406E-8DE0-73EC51AE0BCF}"/>
              </a:ext>
            </a:extLst>
          </p:cNvPr>
          <p:cNvSpPr/>
          <p:nvPr/>
        </p:nvSpPr>
        <p:spPr>
          <a:xfrm>
            <a:off x="3410096" y="4631898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CarRoute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C591AA1-F1B6-45C3-92F8-E865F50030F1}"/>
              </a:ext>
            </a:extLst>
          </p:cNvPr>
          <p:cNvGrpSpPr/>
          <p:nvPr/>
        </p:nvGrpSpPr>
        <p:grpSpPr>
          <a:xfrm>
            <a:off x="4779566" y="3196837"/>
            <a:ext cx="1140172" cy="2328779"/>
            <a:chOff x="1265426" y="1462136"/>
            <a:chExt cx="720000" cy="1484044"/>
          </a:xfrm>
        </p:grpSpPr>
        <p:sp>
          <p:nvSpPr>
            <p:cNvPr id="55" name="Rectangle 54"/>
            <p:cNvSpPr/>
            <p:nvPr/>
          </p:nvSpPr>
          <p:spPr>
            <a:xfrm>
              <a:off x="1265426" y="2258771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Lemonad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65426" y="2362845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lang="fr-FR" sz="800" dirty="0">
                  <a:solidFill>
                    <a:schemeClr val="tx1"/>
                  </a:solidFill>
                </a:rPr>
                <a:t>OCM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65426" y="2057735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tls</a:t>
              </a:r>
              <a:r>
                <a:rPr sz="800" dirty="0">
                  <a:solidFill>
                    <a:schemeClr val="tx1"/>
                  </a:solidFill>
                </a:rPr>
                <a:t>-</a:t>
              </a:r>
              <a:r>
                <a:rPr sz="800" dirty="0" err="1">
                  <a:solidFill>
                    <a:schemeClr val="tx1"/>
                  </a:solidFill>
                </a:rPr>
                <a:t>ocsp</a:t>
              </a:r>
              <a:r>
                <a:rPr sz="800" dirty="0">
                  <a:solidFill>
                    <a:schemeClr val="tx1"/>
                  </a:solidFill>
                </a:rPr>
                <a:t>-parser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65426" y="2467109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CSFCommo</a:t>
              </a:r>
              <a:r>
                <a:rPr lang="fr-FR" sz="800" dirty="0">
                  <a:solidFill>
                    <a:schemeClr val="tx1"/>
                  </a:solidFill>
                </a:rPr>
                <a:t>n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265426" y="2161999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>
                  <a:solidFill>
                    <a:schemeClr val="tx1"/>
                  </a:solidFill>
                </a:rPr>
                <a:t>LPM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65426" y="1853336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paho.mqtt.c</a:t>
              </a:r>
              <a:endParaRPr sz="8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65426" y="1657613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/>
                <a:t>paho.mqtt.cpp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65426" y="1462136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/>
                <a:t>lvm2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65426" y="1949941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libconfig</a:t>
              </a:r>
              <a:endParaRPr sz="8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265426" y="1745695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jsoncpp</a:t>
              </a:r>
              <a:endParaRPr sz="8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265426" y="1555411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zlib</a:t>
              </a:r>
              <a:r>
                <a:rPr sz="800" dirty="0"/>
                <a:t>-ng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B66EBD0-FA86-4350-8F66-0CC76E4DB898}"/>
                </a:ext>
              </a:extLst>
            </p:cNvPr>
            <p:cNvSpPr/>
            <p:nvPr/>
          </p:nvSpPr>
          <p:spPr>
            <a:xfrm>
              <a:off x="1265426" y="2567174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CSFAndroi</a:t>
              </a:r>
              <a:r>
                <a:rPr lang="fr-FR" sz="800" dirty="0">
                  <a:solidFill>
                    <a:schemeClr val="tx1"/>
                  </a:solidFill>
                </a:rPr>
                <a:t>d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65426" y="2867726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CarOcm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65426" y="2770106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CarPa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265426" y="2664980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lang="fr-FR" sz="800" dirty="0">
                  <a:solidFill>
                    <a:schemeClr val="tx1"/>
                  </a:solidFill>
                </a:rPr>
                <a:t>PA</a:t>
              </a:r>
              <a:endParaRPr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B696DB7-F84B-47C9-BAE8-A443FBED823C}"/>
              </a:ext>
            </a:extLst>
          </p:cNvPr>
          <p:cNvSpPr/>
          <p:nvPr/>
        </p:nvSpPr>
        <p:spPr>
          <a:xfrm>
            <a:off x="4737059" y="2820190"/>
            <a:ext cx="3049684" cy="2833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Connected</a:t>
            </a:r>
            <a:r>
              <a:rPr lang="fr-FR" sz="933" dirty="0"/>
              <a:t> </a:t>
            </a:r>
            <a:r>
              <a:rPr sz="933" dirty="0"/>
              <a:t>Services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93705B2-8FC1-49D6-A1DA-D1657F5E35A9}"/>
              </a:ext>
            </a:extLst>
          </p:cNvPr>
          <p:cNvSpPr/>
          <p:nvPr/>
        </p:nvSpPr>
        <p:spPr>
          <a:xfrm>
            <a:off x="6462165" y="345072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CarConnectivity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6723BE-50FA-4290-8331-981F29FD80F2}"/>
              </a:ext>
            </a:extLst>
          </p:cNvPr>
          <p:cNvSpPr/>
          <p:nvPr/>
        </p:nvSpPr>
        <p:spPr>
          <a:xfrm>
            <a:off x="6462165" y="4143455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CarIVC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56CF0F5-966C-491E-A908-5FA277210306}"/>
              </a:ext>
            </a:extLst>
          </p:cNvPr>
          <p:cNvSpPr/>
          <p:nvPr/>
        </p:nvSpPr>
        <p:spPr>
          <a:xfrm>
            <a:off x="6462165" y="3735672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SecureStorage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DE7366F-8DBE-4558-A30A-5B749A7FBEBE}"/>
              </a:ext>
            </a:extLst>
          </p:cNvPr>
          <p:cNvSpPr/>
          <p:nvPr/>
        </p:nvSpPr>
        <p:spPr>
          <a:xfrm>
            <a:off x="6462165" y="3592280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CarDataPrivacy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1E2C9BE-B3EE-4EEB-B0C0-3B7E65A12F55}"/>
              </a:ext>
            </a:extLst>
          </p:cNvPr>
          <p:cNvSpPr/>
          <p:nvPr/>
        </p:nvSpPr>
        <p:spPr>
          <a:xfrm>
            <a:off x="6462165" y="4285006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CarPushMessag</a:t>
            </a:r>
            <a:r>
              <a:rPr lang="fr-FR" sz="800" dirty="0">
                <a:solidFill>
                  <a:schemeClr val="tx1"/>
                </a:solidFill>
              </a:rPr>
              <a:t>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B805587-C873-4939-A643-7E74514EF4A7}"/>
              </a:ext>
            </a:extLst>
          </p:cNvPr>
          <p:cNvSpPr/>
          <p:nvPr/>
        </p:nvSpPr>
        <p:spPr>
          <a:xfrm>
            <a:off x="6462165" y="386348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CarActivation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A3EEB-345E-4C29-9872-736AC42D29A9}"/>
              </a:ext>
            </a:extLst>
          </p:cNvPr>
          <p:cNvSpPr/>
          <p:nvPr/>
        </p:nvSpPr>
        <p:spPr>
          <a:xfrm>
            <a:off x="6462165" y="400503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CarXCall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99B5573-2C1D-4363-BFA7-B133F8200BC5}"/>
              </a:ext>
            </a:extLst>
          </p:cNvPr>
          <p:cNvSpPr/>
          <p:nvPr/>
        </p:nvSpPr>
        <p:spPr>
          <a:xfrm>
            <a:off x="4738440" y="1737830"/>
            <a:ext cx="3044381" cy="969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 err="1"/>
              <a:t>Log&amp;Trace</a:t>
            </a:r>
            <a:endParaRPr sz="933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EF9B635-504D-4029-A8E0-427B30DD3B39}"/>
              </a:ext>
            </a:extLst>
          </p:cNvPr>
          <p:cNvSpPr/>
          <p:nvPr/>
        </p:nvSpPr>
        <p:spPr>
          <a:xfrm>
            <a:off x="6406678" y="2155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BootReceiver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780FED4-5C58-4F8E-8173-483ACC593EDD}"/>
              </a:ext>
            </a:extLst>
          </p:cNvPr>
          <p:cNvSpPr/>
          <p:nvPr/>
        </p:nvSpPr>
        <p:spPr>
          <a:xfrm>
            <a:off x="6406679" y="2011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CarDebug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17849356-D301-479F-81ED-7C71AEC6BD9F}"/>
              </a:ext>
            </a:extLst>
          </p:cNvPr>
          <p:cNvSpPr/>
          <p:nvPr/>
        </p:nvSpPr>
        <p:spPr>
          <a:xfrm>
            <a:off x="6406679" y="2299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Debug</a:t>
            </a:r>
            <a:r>
              <a:rPr lang="fr-FR" sz="800" dirty="0">
                <a:solidFill>
                  <a:schemeClr val="tx1"/>
                </a:solidFill>
              </a:rPr>
              <a:t>Service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4E3B76-432C-47B7-B523-33386C358F9B}"/>
              </a:ext>
            </a:extLst>
          </p:cNvPr>
          <p:cNvSpPr/>
          <p:nvPr/>
        </p:nvSpPr>
        <p:spPr>
          <a:xfrm>
            <a:off x="8585719" y="2555523"/>
            <a:ext cx="1031215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FactoryDisplay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CCAD4C7-2593-4C96-9C7E-4AD516AC1D21}"/>
              </a:ext>
            </a:extLst>
          </p:cNvPr>
          <p:cNvSpPr/>
          <p:nvPr/>
        </p:nvSpPr>
        <p:spPr>
          <a:xfrm>
            <a:off x="8605716" y="2405639"/>
            <a:ext cx="1013486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Asset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E0AEEEC-E1BB-47D1-B8CA-E6B386DFD9F0}"/>
              </a:ext>
            </a:extLst>
          </p:cNvPr>
          <p:cNvSpPr/>
          <p:nvPr/>
        </p:nvSpPr>
        <p:spPr>
          <a:xfrm>
            <a:off x="8437810" y="2172440"/>
            <a:ext cx="1425215" cy="617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Factory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C23306-0F68-462F-90AA-10FFF1224495}"/>
              </a:ext>
            </a:extLst>
          </p:cNvPr>
          <p:cNvSpPr/>
          <p:nvPr/>
        </p:nvSpPr>
        <p:spPr>
          <a:xfrm>
            <a:off x="3399652" y="3399637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CarPreCond</a:t>
            </a:r>
            <a:r>
              <a:rPr lang="fr-FR" sz="800" dirty="0">
                <a:solidFill>
                  <a:schemeClr val="tx1"/>
                </a:solidFill>
              </a:rPr>
              <a:t>.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2A5815B-88C6-45E1-BEAF-1887D180A570}"/>
              </a:ext>
            </a:extLst>
          </p:cNvPr>
          <p:cNvSpPr/>
          <p:nvPr/>
        </p:nvSpPr>
        <p:spPr>
          <a:xfrm>
            <a:off x="3455355" y="1931307"/>
            <a:ext cx="1018103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Car</a:t>
            </a:r>
            <a:r>
              <a:rPr lang="fr-FR" sz="800" dirty="0">
                <a:solidFill>
                  <a:schemeClr val="tx1"/>
                </a:solidFill>
              </a:rPr>
              <a:t>Service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82FD93D-0D88-488C-B873-9DBAC598BFC1}"/>
              </a:ext>
            </a:extLst>
          </p:cNvPr>
          <p:cNvSpPr/>
          <p:nvPr/>
        </p:nvSpPr>
        <p:spPr>
          <a:xfrm>
            <a:off x="3455355" y="2169058"/>
            <a:ext cx="1018103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CarPropert</a:t>
            </a:r>
            <a:r>
              <a:rPr lang="fr-FR" sz="800" dirty="0">
                <a:solidFill>
                  <a:schemeClr val="tx1"/>
                </a:solidFill>
              </a:rPr>
              <a:t>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024095D-346E-4826-9EE4-74091BDB2B23}"/>
              </a:ext>
            </a:extLst>
          </p:cNvPr>
          <p:cNvSpPr/>
          <p:nvPr/>
        </p:nvSpPr>
        <p:spPr>
          <a:xfrm>
            <a:off x="3455355" y="2045339"/>
            <a:ext cx="1018103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CarBase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3BE4395-43DA-4136-B5D5-642F7AB8F9B9}"/>
              </a:ext>
            </a:extLst>
          </p:cNvPr>
          <p:cNvSpPr/>
          <p:nvPr/>
        </p:nvSpPr>
        <p:spPr>
          <a:xfrm>
            <a:off x="3371428" y="1688845"/>
            <a:ext cx="1180887" cy="9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>
                <a:solidFill>
                  <a:schemeClr val="tx1"/>
                </a:solidFill>
              </a:rPr>
              <a:t>Car</a:t>
            </a:r>
            <a:r>
              <a:rPr lang="fr-FR" sz="933" dirty="0">
                <a:solidFill>
                  <a:schemeClr val="tx1"/>
                </a:solidFill>
              </a:rPr>
              <a:t>Core</a:t>
            </a:r>
            <a:endParaRPr sz="933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420D46-9ABB-7043-BA4A-9C60A35C80D3}"/>
              </a:ext>
            </a:extLst>
          </p:cNvPr>
          <p:cNvSpPr txBox="1"/>
          <p:nvPr/>
        </p:nvSpPr>
        <p:spPr>
          <a:xfrm>
            <a:off x="3326861" y="6079341"/>
            <a:ext cx="6027419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pPr algn="l"/>
            <a:r>
              <a:rPr lang="fr-FR" dirty="0">
                <a:solidFill>
                  <a:schemeClr val="accent6"/>
                </a:solidFill>
              </a:rPr>
              <a:t>To </a:t>
            </a:r>
            <a:r>
              <a:rPr lang="fr-FR" dirty="0" err="1">
                <a:solidFill>
                  <a:schemeClr val="accent6"/>
                </a:solidFill>
              </a:rPr>
              <a:t>be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confirmed</a:t>
            </a:r>
            <a:r>
              <a:rPr lang="fr-FR" dirty="0">
                <a:solidFill>
                  <a:schemeClr val="accent6"/>
                </a:solidFill>
              </a:rPr>
              <a:t> </a:t>
            </a:r>
            <a:r>
              <a:rPr lang="fr-FR" dirty="0" err="1">
                <a:solidFill>
                  <a:schemeClr val="accent6"/>
                </a:solidFill>
              </a:rPr>
              <a:t>with</a:t>
            </a:r>
            <a:r>
              <a:rPr lang="fr-FR" dirty="0">
                <a:solidFill>
                  <a:schemeClr val="accent6"/>
                </a:solidFill>
              </a:rPr>
              <a:t> Android 12 CDD &amp; GAS </a:t>
            </a:r>
            <a:r>
              <a:rPr lang="fr-FR" dirty="0" err="1">
                <a:solidFill>
                  <a:schemeClr val="accent6"/>
                </a:solidFill>
              </a:rPr>
              <a:t>requirements</a:t>
            </a:r>
            <a:endParaRPr lang="fr-FR" dirty="0">
              <a:solidFill>
                <a:schemeClr val="accent6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DA7352-8D84-294B-804E-557ABE53129F}"/>
              </a:ext>
            </a:extLst>
          </p:cNvPr>
          <p:cNvSpPr/>
          <p:nvPr/>
        </p:nvSpPr>
        <p:spPr>
          <a:xfrm>
            <a:off x="345424" y="4115167"/>
            <a:ext cx="1266858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Emulator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lang="fr-FR" sz="800" dirty="0">
                <a:solidFill>
                  <a:schemeClr val="bg1"/>
                </a:solidFill>
              </a:rPr>
              <a:t>Audio </a:t>
            </a:r>
            <a:r>
              <a:rPr lang="fr-FR" sz="800" dirty="0" err="1">
                <a:solidFill>
                  <a:schemeClr val="bg1"/>
                </a:solidFill>
              </a:rPr>
              <a:t>HALs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DBA24E-AB48-9940-B155-738525E6BAB9}"/>
              </a:ext>
            </a:extLst>
          </p:cNvPr>
          <p:cNvSpPr/>
          <p:nvPr/>
        </p:nvSpPr>
        <p:spPr>
          <a:xfrm>
            <a:off x="3459802" y="2346163"/>
            <a:ext cx="1013656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Emulator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lang="fr-FR" sz="800" dirty="0">
                <a:solidFill>
                  <a:schemeClr val="bg1"/>
                </a:solidFill>
              </a:rPr>
              <a:t>VHAL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22" name="Bulle rectangulaire 121">
            <a:extLst>
              <a:ext uri="{FF2B5EF4-FFF2-40B4-BE49-F238E27FC236}">
                <a16:creationId xmlns:a16="http://schemas.microsoft.com/office/drawing/2014/main" id="{2BA6FFA8-AB6C-8A48-AA8D-3CD0A00FA4D0}"/>
              </a:ext>
            </a:extLst>
          </p:cNvPr>
          <p:cNvSpPr/>
          <p:nvPr/>
        </p:nvSpPr>
        <p:spPr>
          <a:xfrm>
            <a:off x="4631267" y="514521"/>
            <a:ext cx="1272281" cy="399972"/>
          </a:xfrm>
          <a:prstGeom prst="wedgeRectCallout">
            <a:avLst>
              <a:gd name="adj1" fmla="val -66880"/>
              <a:gd name="adj2" fmla="val 42606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User HAL</a:t>
            </a:r>
          </a:p>
        </p:txBody>
      </p:sp>
      <p:sp>
        <p:nvSpPr>
          <p:cNvPr id="123" name="Bulle rectangulaire 122">
            <a:extLst>
              <a:ext uri="{FF2B5EF4-FFF2-40B4-BE49-F238E27FC236}">
                <a16:creationId xmlns:a16="http://schemas.microsoft.com/office/drawing/2014/main" id="{73AA3E5F-EFD3-0F47-9C13-041D13D436AF}"/>
              </a:ext>
            </a:extLst>
          </p:cNvPr>
          <p:cNvSpPr/>
          <p:nvPr/>
        </p:nvSpPr>
        <p:spPr>
          <a:xfrm>
            <a:off x="855134" y="5916920"/>
            <a:ext cx="1000462" cy="399972"/>
          </a:xfrm>
          <a:prstGeom prst="wedgeRectCallout">
            <a:avLst>
              <a:gd name="adj1" fmla="val -8990"/>
              <a:gd name="adj2" fmla="val -6513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Rebase</a:t>
            </a:r>
            <a:endParaRPr lang="fr-FR" dirty="0"/>
          </a:p>
        </p:txBody>
      </p:sp>
      <p:sp>
        <p:nvSpPr>
          <p:cNvPr id="125" name="Bulle rectangulaire 124">
            <a:extLst>
              <a:ext uri="{FF2B5EF4-FFF2-40B4-BE49-F238E27FC236}">
                <a16:creationId xmlns:a16="http://schemas.microsoft.com/office/drawing/2014/main" id="{D797F841-D0FD-ED4A-B8D6-B14064BEEB37}"/>
              </a:ext>
            </a:extLst>
          </p:cNvPr>
          <p:cNvSpPr/>
          <p:nvPr/>
        </p:nvSpPr>
        <p:spPr>
          <a:xfrm>
            <a:off x="2973547" y="5552854"/>
            <a:ext cx="1190250" cy="399972"/>
          </a:xfrm>
          <a:prstGeom prst="wedgeRectCallout">
            <a:avLst>
              <a:gd name="adj1" fmla="val -10229"/>
              <a:gd name="adj2" fmla="val -2724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VMS API</a:t>
            </a:r>
          </a:p>
        </p:txBody>
      </p:sp>
      <p:sp>
        <p:nvSpPr>
          <p:cNvPr id="126" name="Bulle rectangulaire 125">
            <a:extLst>
              <a:ext uri="{FF2B5EF4-FFF2-40B4-BE49-F238E27FC236}">
                <a16:creationId xmlns:a16="http://schemas.microsoft.com/office/drawing/2014/main" id="{BC1EEC8A-1473-8A49-A97D-0F3BB02D46FF}"/>
              </a:ext>
            </a:extLst>
          </p:cNvPr>
          <p:cNvSpPr/>
          <p:nvPr/>
        </p:nvSpPr>
        <p:spPr>
          <a:xfrm>
            <a:off x="9954122" y="2522250"/>
            <a:ext cx="815478" cy="399972"/>
          </a:xfrm>
          <a:prstGeom prst="wedgeRectCallout">
            <a:avLst>
              <a:gd name="adj1" fmla="val -95956"/>
              <a:gd name="adj2" fmla="val -608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RROs</a:t>
            </a:r>
            <a:endParaRPr lang="fr-FR" dirty="0"/>
          </a:p>
        </p:txBody>
      </p:sp>
      <p:sp>
        <p:nvSpPr>
          <p:cNvPr id="127" name="Bulle rectangulaire 126">
            <a:extLst>
              <a:ext uri="{FF2B5EF4-FFF2-40B4-BE49-F238E27FC236}">
                <a16:creationId xmlns:a16="http://schemas.microsoft.com/office/drawing/2014/main" id="{3F21C347-5487-7446-8A6A-66ADAFBD4674}"/>
              </a:ext>
            </a:extLst>
          </p:cNvPr>
          <p:cNvSpPr/>
          <p:nvPr/>
        </p:nvSpPr>
        <p:spPr>
          <a:xfrm>
            <a:off x="3312369" y="505202"/>
            <a:ext cx="1272281" cy="399972"/>
          </a:xfrm>
          <a:prstGeom prst="wedgeRectCallout">
            <a:avLst>
              <a:gd name="adj1" fmla="val 27617"/>
              <a:gd name="adj2" fmla="val 3138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Watchdog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69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space réservé du contenu 3">
            <a:extLst>
              <a:ext uri="{FF2B5EF4-FFF2-40B4-BE49-F238E27FC236}">
                <a16:creationId xmlns:a16="http://schemas.microsoft.com/office/drawing/2014/main" id="{344F545D-DD82-4955-86F8-AE6C610C846C}"/>
              </a:ext>
            </a:extLst>
          </p:cNvPr>
          <p:cNvSpPr txBox="1">
            <a:spLocks/>
          </p:cNvSpPr>
          <p:nvPr/>
        </p:nvSpPr>
        <p:spPr>
          <a:xfrm>
            <a:off x="6312630" y="1094997"/>
            <a:ext cx="5468553" cy="489550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vert="horz" lIns="0" tIns="0" rIns="0" bIns="0" anchor="t"/>
          <a:lstStyle>
            <a:lvl1pPr marL="1333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6667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9334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0668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12001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13335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14668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2">
              <a:spcAft>
                <a:spcPts val="0"/>
              </a:spcAft>
              <a:buClr>
                <a:srgbClr val="FFCC33"/>
              </a:buClr>
              <a:buNone/>
            </a:pPr>
            <a:r>
              <a:rPr lang="en-US" sz="1467" dirty="0">
                <a:solidFill>
                  <a:schemeClr val="bg1">
                    <a:lumMod val="65000"/>
                  </a:schemeClr>
                </a:solidFill>
              </a:rPr>
              <a:t>LG</a:t>
            </a:r>
          </a:p>
        </p:txBody>
      </p:sp>
      <p:sp>
        <p:nvSpPr>
          <p:cNvPr id="193" name="Espace réservé du contenu 3">
            <a:extLst>
              <a:ext uri="{FF2B5EF4-FFF2-40B4-BE49-F238E27FC236}">
                <a16:creationId xmlns:a16="http://schemas.microsoft.com/office/drawing/2014/main" id="{D9F71B8F-678F-44CF-A5ED-10A84700EAC4}"/>
              </a:ext>
            </a:extLst>
          </p:cNvPr>
          <p:cNvSpPr txBox="1">
            <a:spLocks/>
          </p:cNvSpPr>
          <p:nvPr/>
        </p:nvSpPr>
        <p:spPr>
          <a:xfrm>
            <a:off x="216342" y="1098805"/>
            <a:ext cx="5875305" cy="489550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  <p:txBody>
          <a:bodyPr vert="horz" lIns="0" tIns="0" rIns="0" bIns="0" anchor="t"/>
          <a:lstStyle>
            <a:lvl1pPr marL="1333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accent1"/>
              </a:buClr>
              <a:buSzPct val="120000"/>
              <a:buFont typeface="Wingdings" pitchFamily="2" charset="2"/>
              <a:buChar char="§"/>
              <a:tabLst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00050" indent="-1333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Police système"/>
              <a:buChar char="-"/>
              <a:tabLst/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6667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9334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0668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12001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133350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1466850" indent="-1333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Police système"/>
              <a:buChar char="-"/>
              <a:tabLst/>
              <a:defRPr sz="105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32">
              <a:spcAft>
                <a:spcPts val="0"/>
              </a:spcAft>
              <a:buClr>
                <a:srgbClr val="FFCC33"/>
              </a:buClr>
              <a:buNone/>
            </a:pPr>
            <a:r>
              <a:rPr lang="en-US" sz="1467" dirty="0">
                <a:solidFill>
                  <a:srgbClr val="00B0F0"/>
                </a:solidFill>
              </a:rPr>
              <a:t>SW-Factory</a:t>
            </a:r>
          </a:p>
        </p:txBody>
      </p:sp>
      <p:sp>
        <p:nvSpPr>
          <p:cNvPr id="2" name="Rectangle 1"/>
          <p:cNvSpPr/>
          <p:nvPr/>
        </p:nvSpPr>
        <p:spPr>
          <a:xfrm>
            <a:off x="358727" y="3040578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CarAdasAwarnes</a:t>
            </a:r>
            <a:r>
              <a:rPr lang="fr-FR" sz="800" dirty="0">
                <a:solidFill>
                  <a:schemeClr val="tx1"/>
                </a:solidFill>
              </a:rPr>
              <a:t>s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727" y="3186068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CarADASAudi</a:t>
            </a:r>
            <a:r>
              <a:rPr lang="fr-FR" sz="800" dirty="0">
                <a:solidFill>
                  <a:schemeClr val="tx1"/>
                </a:solidFill>
              </a:rPr>
              <a:t>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727" y="2468527"/>
            <a:ext cx="1266858" cy="123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Libdeinterlace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8727" y="2187457"/>
            <a:ext cx="1266858" cy="123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CarEVS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727" y="2041967"/>
            <a:ext cx="1266858" cy="123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CarSurround</a:t>
            </a:r>
            <a:r>
              <a:rPr lang="fr-FR" sz="800" dirty="0">
                <a:solidFill>
                  <a:schemeClr val="bg1"/>
                </a:solidFill>
              </a:rPr>
              <a:t>HAL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727" y="2614017"/>
            <a:ext cx="1266858" cy="123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CarAutoPark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8727" y="2332948"/>
            <a:ext cx="1266858" cy="12311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CarSonar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8861" y="1357745"/>
            <a:ext cx="1386729" cy="43155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ADAS &amp; Audio</a:t>
            </a:r>
            <a:endParaRPr sz="933" dirty="0"/>
          </a:p>
        </p:txBody>
      </p:sp>
      <p:sp>
        <p:nvSpPr>
          <p:cNvPr id="23" name="Rectangle 22"/>
          <p:cNvSpPr/>
          <p:nvPr/>
        </p:nvSpPr>
        <p:spPr>
          <a:xfrm>
            <a:off x="358727" y="2895087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CarAudioEffect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8108" y="1840322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grpc</a:t>
            </a:r>
            <a:r>
              <a:rPr sz="800" dirty="0">
                <a:solidFill>
                  <a:schemeClr val="tx1"/>
                </a:solidFill>
              </a:rPr>
              <a:t>-java-</a:t>
            </a:r>
            <a:r>
              <a:rPr sz="800" dirty="0" err="1">
                <a:solidFill>
                  <a:schemeClr val="tx1"/>
                </a:solidFill>
              </a:rPr>
              <a:t>vehicleapi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855596" y="1786693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CarHvac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55596" y="2069549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CarBacklight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855596" y="1923931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CarSeat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855596" y="2501085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CarBluetooth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55596" y="2922709"/>
            <a:ext cx="1266858" cy="123111"/>
          </a:xfrm>
          <a:prstGeom prst="rect">
            <a:avLst/>
          </a:prstGeom>
          <a:solidFill>
            <a:srgbClr val="7E64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CarWifi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855596" y="3069859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CarBodyEquipment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855596" y="2216699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CarHud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855596" y="2638323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CarLanguage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596" y="2775560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CarDrivingEco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855596" y="2363848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CarTire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813401" y="1357747"/>
            <a:ext cx="1400217" cy="26385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Comfort &amp; Settings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63E48874-8A83-49A7-BE99-9286DD501FCE}"/>
              </a:ext>
            </a:extLst>
          </p:cNvPr>
          <p:cNvSpPr/>
          <p:nvPr/>
        </p:nvSpPr>
        <p:spPr>
          <a:xfrm>
            <a:off x="10281154" y="3242581"/>
            <a:ext cx="1203515" cy="1715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TFTPDaemon</a:t>
            </a:r>
            <a:endParaRPr sz="800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745DFF8-9399-481B-A54E-2BFE2180B923}"/>
              </a:ext>
            </a:extLst>
          </p:cNvPr>
          <p:cNvSpPr/>
          <p:nvPr/>
        </p:nvSpPr>
        <p:spPr>
          <a:xfrm>
            <a:off x="10281154" y="3541419"/>
            <a:ext cx="1203515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bg1"/>
                </a:solidFill>
              </a:rPr>
              <a:t>ClusterRenderin</a:t>
            </a:r>
            <a:r>
              <a:rPr lang="fr-FR" sz="800" dirty="0">
                <a:solidFill>
                  <a:schemeClr val="bg1"/>
                </a:solidFill>
              </a:rPr>
              <a:t>g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919663B7-2EF6-4784-A268-DFC12DD79084}"/>
              </a:ext>
            </a:extLst>
          </p:cNvPr>
          <p:cNvSpPr/>
          <p:nvPr/>
        </p:nvSpPr>
        <p:spPr>
          <a:xfrm>
            <a:off x="10281154" y="3727046"/>
            <a:ext cx="1203515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CarFileTransfe</a:t>
            </a:r>
            <a:r>
              <a:rPr lang="fr-FR" sz="800" dirty="0">
                <a:solidFill>
                  <a:schemeClr val="tx1"/>
                </a:solidFill>
              </a:rPr>
              <a:t>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E3BD638-7D13-41AB-A5B3-94CC3DACC98F}"/>
              </a:ext>
            </a:extLst>
          </p:cNvPr>
          <p:cNvSpPr/>
          <p:nvPr/>
        </p:nvSpPr>
        <p:spPr>
          <a:xfrm>
            <a:off x="10281154" y="3381193"/>
            <a:ext cx="1203515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bg1"/>
                </a:solidFill>
              </a:rPr>
              <a:t>CarClusterControl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87918C67-8E40-4828-B1F6-5F3AD00A6269}"/>
              </a:ext>
            </a:extLst>
          </p:cNvPr>
          <p:cNvSpPr/>
          <p:nvPr/>
        </p:nvSpPr>
        <p:spPr>
          <a:xfrm>
            <a:off x="10211714" y="3011057"/>
            <a:ext cx="1393543" cy="1158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Holistic</a:t>
            </a:r>
            <a:r>
              <a:rPr lang="fr-FR" sz="933" dirty="0"/>
              <a:t> Cockpit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58F86F9C-3B46-4DC1-8A6B-9ACAA93B756F}"/>
              </a:ext>
            </a:extLst>
          </p:cNvPr>
          <p:cNvSpPr/>
          <p:nvPr/>
        </p:nvSpPr>
        <p:spPr>
          <a:xfrm>
            <a:off x="10211714" y="4470032"/>
            <a:ext cx="1393543" cy="1135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SOME/IP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C76AC490-56CB-4393-A4E9-0809DC942F0A}"/>
              </a:ext>
            </a:extLst>
          </p:cNvPr>
          <p:cNvSpPr/>
          <p:nvPr/>
        </p:nvSpPr>
        <p:spPr>
          <a:xfrm>
            <a:off x="8444111" y="2895962"/>
            <a:ext cx="1425215" cy="838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Configuration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1E1A6B6-BA57-486D-B827-CCB01057280E}"/>
              </a:ext>
            </a:extLst>
          </p:cNvPr>
          <p:cNvSpPr/>
          <p:nvPr/>
        </p:nvSpPr>
        <p:spPr>
          <a:xfrm>
            <a:off x="1820663" y="4509014"/>
            <a:ext cx="1330200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CarChassi</a:t>
            </a:r>
            <a:r>
              <a:rPr lang="fr-FR" sz="800" dirty="0">
                <a:solidFill>
                  <a:schemeClr val="tx1"/>
                </a:solidFill>
              </a:rPr>
              <a:t>s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1CFBB2E-55A4-4554-9DD7-3CF8C43F9F9A}"/>
              </a:ext>
            </a:extLst>
          </p:cNvPr>
          <p:cNvSpPr/>
          <p:nvPr/>
        </p:nvSpPr>
        <p:spPr>
          <a:xfrm>
            <a:off x="1820663" y="5038416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CarVpaCommand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6F6A7F6-8AEA-4412-947F-DF2B0752337E}"/>
              </a:ext>
            </a:extLst>
          </p:cNvPr>
          <p:cNvSpPr/>
          <p:nvPr/>
        </p:nvSpPr>
        <p:spPr>
          <a:xfrm>
            <a:off x="1820663" y="4640372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CarWirelessCharge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6BC3E04-3284-46BD-9C60-1CCC03038A80}"/>
              </a:ext>
            </a:extLst>
          </p:cNvPr>
          <p:cNvSpPr/>
          <p:nvPr/>
        </p:nvSpPr>
        <p:spPr>
          <a:xfrm>
            <a:off x="1820663" y="4758403"/>
            <a:ext cx="1330200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CarCountryDetector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09A5787-4A88-44E9-916C-48DCF0EC9664}"/>
              </a:ext>
            </a:extLst>
          </p:cNvPr>
          <p:cNvSpPr/>
          <p:nvPr/>
        </p:nvSpPr>
        <p:spPr>
          <a:xfrm>
            <a:off x="1820663" y="4902402"/>
            <a:ext cx="1330200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CarUnit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78E2C4A-E751-400F-90BF-DE9DD3D75579}"/>
              </a:ext>
            </a:extLst>
          </p:cNvPr>
          <p:cNvSpPr/>
          <p:nvPr/>
        </p:nvSpPr>
        <p:spPr>
          <a:xfrm>
            <a:off x="10284123" y="1782226"/>
            <a:ext cx="1203515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CarInput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CBC6CF8-B270-4129-8AF7-488BADDC35D6}"/>
              </a:ext>
            </a:extLst>
          </p:cNvPr>
          <p:cNvSpPr/>
          <p:nvPr/>
        </p:nvSpPr>
        <p:spPr>
          <a:xfrm>
            <a:off x="1769949" y="4088157"/>
            <a:ext cx="1430695" cy="1571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 err="1">
                <a:solidFill>
                  <a:schemeClr val="tx1"/>
                </a:solidFill>
              </a:rPr>
              <a:t>Vehicule</a:t>
            </a:r>
            <a:r>
              <a:rPr sz="933" dirty="0">
                <a:solidFill>
                  <a:schemeClr val="tx1"/>
                </a:solidFill>
              </a:rPr>
              <a:t> Feature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35FE38F-2A2B-41AE-B97E-38AFB923061B}"/>
              </a:ext>
            </a:extLst>
          </p:cNvPr>
          <p:cNvSpPr/>
          <p:nvPr/>
        </p:nvSpPr>
        <p:spPr>
          <a:xfrm>
            <a:off x="8447722" y="3795452"/>
            <a:ext cx="1418580" cy="884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Diagnostic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6C079DA-9BDA-4B0C-A57F-46CE2C35AFEF}"/>
              </a:ext>
            </a:extLst>
          </p:cNvPr>
          <p:cNvSpPr/>
          <p:nvPr/>
        </p:nvSpPr>
        <p:spPr>
          <a:xfrm>
            <a:off x="8543882" y="1712936"/>
            <a:ext cx="1141670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libcpmssupport</a:t>
            </a:r>
            <a:endParaRPr sz="800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19CDDFC-AC45-4DA3-BCC5-ADEB032C9354}"/>
              </a:ext>
            </a:extLst>
          </p:cNvPr>
          <p:cNvSpPr/>
          <p:nvPr/>
        </p:nvSpPr>
        <p:spPr>
          <a:xfrm>
            <a:off x="8543882" y="1549746"/>
            <a:ext cx="1141670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CarPower</a:t>
            </a:r>
            <a:endParaRPr sz="8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BD74BEF-55DD-41AD-B626-F699C9C952CF}"/>
              </a:ext>
            </a:extLst>
          </p:cNvPr>
          <p:cNvSpPr/>
          <p:nvPr/>
        </p:nvSpPr>
        <p:spPr>
          <a:xfrm>
            <a:off x="8543882" y="1868877"/>
            <a:ext cx="1141670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CarPerfLog</a:t>
            </a:r>
            <a:endParaRPr sz="800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6EE3B5-ED9C-4438-9DC4-DE0EEBC669DC}"/>
              </a:ext>
            </a:extLst>
          </p:cNvPr>
          <p:cNvSpPr/>
          <p:nvPr/>
        </p:nvSpPr>
        <p:spPr>
          <a:xfrm>
            <a:off x="8437811" y="1342797"/>
            <a:ext cx="1427087" cy="765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Power</a:t>
            </a:r>
            <a:endParaRPr sz="933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E7B1443-7DFB-4E3D-A5DB-01035285328B}"/>
              </a:ext>
            </a:extLst>
          </p:cNvPr>
          <p:cNvSpPr/>
          <p:nvPr/>
        </p:nvSpPr>
        <p:spPr>
          <a:xfrm>
            <a:off x="8444826" y="4779578"/>
            <a:ext cx="1425215" cy="8383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Update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CD6D35C6-2EE2-406C-98CA-5A63C22C0AE1}"/>
              </a:ext>
            </a:extLst>
          </p:cNvPr>
          <p:cNvSpPr/>
          <p:nvPr/>
        </p:nvSpPr>
        <p:spPr>
          <a:xfrm>
            <a:off x="3358311" y="4096948"/>
            <a:ext cx="1207868" cy="1577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NAV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DBD303D-F94E-48B5-A328-8A69F9B3B9A8}"/>
              </a:ext>
            </a:extLst>
          </p:cNvPr>
          <p:cNvSpPr/>
          <p:nvPr/>
        </p:nvSpPr>
        <p:spPr>
          <a:xfrm>
            <a:off x="3410096" y="4896498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tx1"/>
                </a:solidFill>
              </a:rPr>
              <a:t>CarEcoNav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8727" y="275950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CarPropertyState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F866E19-2BF5-4A01-80B7-FBA1F7BC837A}"/>
              </a:ext>
            </a:extLst>
          </p:cNvPr>
          <p:cNvSpPr/>
          <p:nvPr/>
        </p:nvSpPr>
        <p:spPr>
          <a:xfrm>
            <a:off x="10281155" y="2051969"/>
            <a:ext cx="1206682" cy="1715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CarMex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2DF8DF92-1F77-44FC-AFF2-2B203E21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00621"/>
            <a:ext cx="11699875" cy="250827"/>
          </a:xfrm>
        </p:spPr>
        <p:txBody>
          <a:bodyPr/>
          <a:lstStyle/>
          <a:p>
            <a:r>
              <a:rPr lang="en-US" dirty="0"/>
              <a:t>AAFW Impacts for Android 12 roadmap (2022)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2126BB-201C-4388-9C61-690D4CAD7928}"/>
              </a:ext>
            </a:extLst>
          </p:cNvPr>
          <p:cNvSpPr/>
          <p:nvPr/>
        </p:nvSpPr>
        <p:spPr>
          <a:xfrm>
            <a:off x="10211715" y="1385013"/>
            <a:ext cx="1393543" cy="1059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933" dirty="0"/>
              <a:t>Comfort &amp; Settings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8528DB4-AF06-4C16-9C56-32C05209592C}"/>
              </a:ext>
            </a:extLst>
          </p:cNvPr>
          <p:cNvSpPr/>
          <p:nvPr/>
        </p:nvSpPr>
        <p:spPr>
          <a:xfrm>
            <a:off x="6429377" y="1379651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t">
            <a:spAutoFit/>
          </a:bodyPr>
          <a:lstStyle/>
          <a:p>
            <a:pPr algn="ctr">
              <a:defRPr sz="1000"/>
            </a:pPr>
            <a:r>
              <a:rPr sz="800" dirty="0" err="1"/>
              <a:t>CarWindowOverlay</a:t>
            </a:r>
            <a:endParaRPr sz="800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B85F1F8-0983-46B7-B190-7C7807ACCE96}"/>
              </a:ext>
            </a:extLst>
          </p:cNvPr>
          <p:cNvSpPr/>
          <p:nvPr/>
        </p:nvSpPr>
        <p:spPr>
          <a:xfrm>
            <a:off x="4736113" y="1237663"/>
            <a:ext cx="3042323" cy="40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HMI</a:t>
            </a:r>
            <a:endParaRPr sz="933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7FE5A89-1D6A-4C87-9A0A-AC2FFE74ED05}"/>
              </a:ext>
            </a:extLst>
          </p:cNvPr>
          <p:cNvSpPr/>
          <p:nvPr/>
        </p:nvSpPr>
        <p:spPr>
          <a:xfrm>
            <a:off x="9131300" y="45674"/>
            <a:ext cx="914400" cy="250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>
              <a:defRPr sz="1000"/>
            </a:pPr>
            <a:r>
              <a:rPr lang="fr-FR" sz="1000" dirty="0"/>
              <a:t>S</a:t>
            </a:r>
            <a:endParaRPr sz="1000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D4E3A87-C556-4370-9F99-7B65C53288BB}"/>
              </a:ext>
            </a:extLst>
          </p:cNvPr>
          <p:cNvSpPr/>
          <p:nvPr/>
        </p:nvSpPr>
        <p:spPr>
          <a:xfrm>
            <a:off x="10147781" y="48906"/>
            <a:ext cx="914400" cy="2508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>
              <a:defRPr sz="1000"/>
            </a:pPr>
            <a:r>
              <a:rPr lang="fr-FR" sz="1000" dirty="0"/>
              <a:t>M</a:t>
            </a:r>
            <a:endParaRPr sz="1000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BFE691D-431F-4D20-9F4C-60F61E3594F9}"/>
              </a:ext>
            </a:extLst>
          </p:cNvPr>
          <p:cNvSpPr/>
          <p:nvPr/>
        </p:nvSpPr>
        <p:spPr>
          <a:xfrm>
            <a:off x="11144372" y="52517"/>
            <a:ext cx="914400" cy="25082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48000" bIns="48000" rtlCol="0" anchor="t">
            <a:spAutoFit/>
          </a:bodyPr>
          <a:lstStyle/>
          <a:p>
            <a:pPr algn="ctr"/>
            <a:r>
              <a:rPr lang="fr-FR" sz="1000" dirty="0"/>
              <a:t>L</a:t>
            </a:r>
            <a:endParaRPr sz="1000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0F485CA-546D-4E11-A4C0-39241F52670F}"/>
              </a:ext>
            </a:extLst>
          </p:cNvPr>
          <p:cNvSpPr/>
          <p:nvPr/>
        </p:nvSpPr>
        <p:spPr>
          <a:xfrm>
            <a:off x="4800618" y="1377049"/>
            <a:ext cx="1076829" cy="171579"/>
          </a:xfrm>
          <a:prstGeom prst="rect">
            <a:avLst/>
          </a:prstGeom>
          <a:solidFill>
            <a:srgbClr val="7E649E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>
              <a:defRPr sz="1000"/>
            </a:pPr>
            <a:r>
              <a:rPr sz="800" dirty="0"/>
              <a:t>Car</a:t>
            </a:r>
            <a:r>
              <a:rPr lang="fr-FR" sz="800" dirty="0"/>
              <a:t>UX</a:t>
            </a:r>
            <a:endParaRPr sz="800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204A24A-F4E0-44C2-8676-FEE253E43F71}"/>
              </a:ext>
            </a:extLst>
          </p:cNvPr>
          <p:cNvSpPr/>
          <p:nvPr/>
        </p:nvSpPr>
        <p:spPr>
          <a:xfrm>
            <a:off x="4788091" y="2030004"/>
            <a:ext cx="1140172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MetricsLogger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177DBE0-0461-45A6-BCB9-3F9C1E0A9C76}"/>
              </a:ext>
            </a:extLst>
          </p:cNvPr>
          <p:cNvSpPr/>
          <p:nvPr/>
        </p:nvSpPr>
        <p:spPr>
          <a:xfrm>
            <a:off x="8548695" y="4040015"/>
            <a:ext cx="1201064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DiagnosisAdbDbg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E5831AB-C861-49B6-93E7-19B78FBE387B}"/>
              </a:ext>
            </a:extLst>
          </p:cNvPr>
          <p:cNvSpPr/>
          <p:nvPr/>
        </p:nvSpPr>
        <p:spPr>
          <a:xfrm>
            <a:off x="8548695" y="4229009"/>
            <a:ext cx="1201064" cy="171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>
                <a:solidFill>
                  <a:schemeClr val="tx1"/>
                </a:solidFill>
              </a:rPr>
              <a:t>Diagnostic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32ECB05-2023-4CA7-9826-184830AE2805}"/>
              </a:ext>
            </a:extLst>
          </p:cNvPr>
          <p:cNvSpPr/>
          <p:nvPr/>
        </p:nvSpPr>
        <p:spPr>
          <a:xfrm>
            <a:off x="8510258" y="5019315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CarUpdate</a:t>
            </a:r>
            <a:endParaRPr sz="800" dirty="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E512B6A-1895-48FF-97EA-84E24889B829}"/>
              </a:ext>
            </a:extLst>
          </p:cNvPr>
          <p:cNvSpPr/>
          <p:nvPr/>
        </p:nvSpPr>
        <p:spPr>
          <a:xfrm>
            <a:off x="8510258" y="5158575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/>
              <a:t>Update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627720D-CB7E-4D06-90F9-A1A0AAAF0EB0}"/>
              </a:ext>
            </a:extLst>
          </p:cNvPr>
          <p:cNvSpPr/>
          <p:nvPr/>
        </p:nvSpPr>
        <p:spPr>
          <a:xfrm>
            <a:off x="8510258" y="5303550"/>
            <a:ext cx="1266858" cy="171579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48000" rtlCol="0" anchor="ctr">
            <a:spAutoFit/>
          </a:bodyPr>
          <a:lstStyle/>
          <a:p>
            <a:pPr algn="ctr"/>
            <a:r>
              <a:rPr sz="800" dirty="0" err="1"/>
              <a:t>USBUpda</a:t>
            </a:r>
            <a:r>
              <a:rPr lang="fr-FR" sz="800" dirty="0"/>
              <a:t>te</a:t>
            </a:r>
            <a:endParaRPr sz="800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355F729-CBD2-45E6-8769-A733976B7B1F}"/>
              </a:ext>
            </a:extLst>
          </p:cNvPr>
          <p:cNvSpPr/>
          <p:nvPr/>
        </p:nvSpPr>
        <p:spPr>
          <a:xfrm>
            <a:off x="8548695" y="4453671"/>
            <a:ext cx="120106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Diagnos</a:t>
            </a:r>
            <a:r>
              <a:rPr lang="fr-FR" sz="800" dirty="0" err="1">
                <a:solidFill>
                  <a:schemeClr val="tx1"/>
                </a:solidFill>
              </a:rPr>
              <a:t>isHal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580DE586-8F67-40F3-876E-96A51FB57E3A}"/>
              </a:ext>
            </a:extLst>
          </p:cNvPr>
          <p:cNvSpPr/>
          <p:nvPr/>
        </p:nvSpPr>
        <p:spPr>
          <a:xfrm>
            <a:off x="10261331" y="4862756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/>
              <a:t>BoostLib</a:t>
            </a:r>
            <a:endParaRPr sz="800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77027BC4-5802-4F1F-8353-0EE840893D0A}"/>
              </a:ext>
            </a:extLst>
          </p:cNvPr>
          <p:cNvSpPr/>
          <p:nvPr/>
        </p:nvSpPr>
        <p:spPr>
          <a:xfrm>
            <a:off x="10261331" y="4728120"/>
            <a:ext cx="1266858" cy="1231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/>
              <a:t>SomeIpCoreLib</a:t>
            </a:r>
            <a:r>
              <a:rPr lang="en-US" sz="800" dirty="0" err="1"/>
              <a:t>rary</a:t>
            </a:r>
            <a:endParaRPr sz="800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26D6DE2C-29E8-43DE-924F-9F93DF35E68C}"/>
              </a:ext>
            </a:extLst>
          </p:cNvPr>
          <p:cNvSpPr/>
          <p:nvPr/>
        </p:nvSpPr>
        <p:spPr>
          <a:xfrm>
            <a:off x="10261331" y="5005340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SomeIpHelperLib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F8AC7D8-3CED-4987-85D8-BF0CC3BBB7D8}"/>
              </a:ext>
            </a:extLst>
          </p:cNvPr>
          <p:cNvSpPr/>
          <p:nvPr/>
        </p:nvSpPr>
        <p:spPr>
          <a:xfrm>
            <a:off x="10261331" y="5260694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SomeIpHal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8727" y="3621050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CarAdasLongLat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727" y="375662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CarAudi</a:t>
            </a:r>
            <a:r>
              <a:rPr lang="fr-FR" sz="800" dirty="0">
                <a:solidFill>
                  <a:schemeClr val="tx1"/>
                </a:solidFill>
              </a:rPr>
              <a:t>o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8727" y="390211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EVS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58727" y="3363340"/>
            <a:ext cx="1266858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bg1"/>
                </a:solidFill>
              </a:rPr>
              <a:t>CarAudioPlugin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sz="800" dirty="0">
                <a:solidFill>
                  <a:schemeClr val="bg1"/>
                </a:solidFill>
              </a:rPr>
              <a:t>Configurable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283733" y="1922192"/>
            <a:ext cx="1203515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CarClock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E0B111F6-ACAA-4752-B66A-63EADB3081AC}"/>
              </a:ext>
            </a:extLst>
          </p:cNvPr>
          <p:cNvSpPr/>
          <p:nvPr/>
        </p:nvSpPr>
        <p:spPr>
          <a:xfrm>
            <a:off x="8505024" y="3132269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</a:t>
            </a:r>
            <a:r>
              <a:rPr lang="en-US" sz="800" dirty="0" err="1">
                <a:solidFill>
                  <a:schemeClr val="tx1"/>
                </a:solidFill>
              </a:rPr>
              <a:t>ub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AF686357-7A29-4A8A-A2D2-99B4ECCFA114}"/>
              </a:ext>
            </a:extLst>
          </p:cNvPr>
          <p:cNvSpPr/>
          <p:nvPr/>
        </p:nvSpPr>
        <p:spPr>
          <a:xfrm>
            <a:off x="8505024" y="3265663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ConfigHubApi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8C8202F-A264-4CB6-9FD9-DEC3675F5025}"/>
              </a:ext>
            </a:extLst>
          </p:cNvPr>
          <p:cNvSpPr/>
          <p:nvPr/>
        </p:nvSpPr>
        <p:spPr>
          <a:xfrm>
            <a:off x="8505024" y="3467565"/>
            <a:ext cx="1213554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ConfigH</a:t>
            </a:r>
            <a:r>
              <a:rPr lang="en-US" sz="800" dirty="0" err="1">
                <a:solidFill>
                  <a:schemeClr val="tx1"/>
                </a:solidFill>
              </a:rPr>
              <a:t>al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E067EE-13CA-479C-BBD6-90C47C2B183D}"/>
              </a:ext>
            </a:extLst>
          </p:cNvPr>
          <p:cNvSpPr/>
          <p:nvPr/>
        </p:nvSpPr>
        <p:spPr>
          <a:xfrm>
            <a:off x="3410096" y="4388187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CarMVI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7CBB41B-B412-4A59-B19E-623C1FF7E7B0}"/>
              </a:ext>
            </a:extLst>
          </p:cNvPr>
          <p:cNvSpPr/>
          <p:nvPr/>
        </p:nvSpPr>
        <p:spPr>
          <a:xfrm>
            <a:off x="3410096" y="4752498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CarPvt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512242F-FBC1-480A-A5D1-1B34F7F9DC68}"/>
              </a:ext>
            </a:extLst>
          </p:cNvPr>
          <p:cNvSpPr/>
          <p:nvPr/>
        </p:nvSpPr>
        <p:spPr>
          <a:xfrm>
            <a:off x="3410096" y="4510359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CarAdasisV2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9C43AF0-EC76-406E-8DE0-73EC51AE0BCF}"/>
              </a:ext>
            </a:extLst>
          </p:cNvPr>
          <p:cNvSpPr/>
          <p:nvPr/>
        </p:nvSpPr>
        <p:spPr>
          <a:xfrm>
            <a:off x="3410096" y="4631898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>
                <a:solidFill>
                  <a:schemeClr val="tx1"/>
                </a:solidFill>
              </a:rPr>
              <a:t>CarRoute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C591AA1-F1B6-45C3-92F8-E865F50030F1}"/>
              </a:ext>
            </a:extLst>
          </p:cNvPr>
          <p:cNvGrpSpPr/>
          <p:nvPr/>
        </p:nvGrpSpPr>
        <p:grpSpPr>
          <a:xfrm>
            <a:off x="4779566" y="3196837"/>
            <a:ext cx="1140172" cy="2328779"/>
            <a:chOff x="1265426" y="1462136"/>
            <a:chExt cx="720000" cy="1484044"/>
          </a:xfrm>
        </p:grpSpPr>
        <p:sp>
          <p:nvSpPr>
            <p:cNvPr id="55" name="Rectangle 54"/>
            <p:cNvSpPr/>
            <p:nvPr/>
          </p:nvSpPr>
          <p:spPr>
            <a:xfrm>
              <a:off x="1265426" y="2258771"/>
              <a:ext cx="720000" cy="7845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Lemonad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265426" y="2362845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lang="fr-FR" sz="800" dirty="0">
                  <a:solidFill>
                    <a:schemeClr val="tx1"/>
                  </a:solidFill>
                </a:rPr>
                <a:t>OCM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265426" y="2057735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tls</a:t>
              </a:r>
              <a:r>
                <a:rPr sz="800" dirty="0">
                  <a:solidFill>
                    <a:schemeClr val="tx1"/>
                  </a:solidFill>
                </a:rPr>
                <a:t>-</a:t>
              </a:r>
              <a:r>
                <a:rPr sz="800" dirty="0" err="1">
                  <a:solidFill>
                    <a:schemeClr val="tx1"/>
                  </a:solidFill>
                </a:rPr>
                <a:t>ocsp</a:t>
              </a:r>
              <a:r>
                <a:rPr sz="800" dirty="0">
                  <a:solidFill>
                    <a:schemeClr val="tx1"/>
                  </a:solidFill>
                </a:rPr>
                <a:t>-parser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265426" y="2467109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CSFCommo</a:t>
              </a:r>
              <a:r>
                <a:rPr lang="fr-FR" sz="800" dirty="0">
                  <a:solidFill>
                    <a:schemeClr val="tx1"/>
                  </a:solidFill>
                </a:rPr>
                <a:t>n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265426" y="2161999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>
                  <a:solidFill>
                    <a:schemeClr val="tx1"/>
                  </a:solidFill>
                </a:rPr>
                <a:t>LPM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265426" y="1853336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paho.mqtt.c</a:t>
              </a:r>
              <a:endParaRPr sz="8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265426" y="1657613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/>
                <a:t>paho.mqtt.cpp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265426" y="1462136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/>
                <a:t>lvm2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265426" y="1949941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libconfig</a:t>
              </a:r>
              <a:endParaRPr sz="8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265426" y="1745695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jsoncpp</a:t>
              </a:r>
              <a:endParaRPr sz="8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265426" y="1555411"/>
              <a:ext cx="720000" cy="92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sz="800" dirty="0" err="1"/>
                <a:t>zlib</a:t>
              </a:r>
              <a:r>
                <a:rPr sz="800" dirty="0"/>
                <a:t>-ng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4B66EBD0-FA86-4350-8F66-0CC76E4DB898}"/>
                </a:ext>
              </a:extLst>
            </p:cNvPr>
            <p:cNvSpPr/>
            <p:nvPr/>
          </p:nvSpPr>
          <p:spPr>
            <a:xfrm>
              <a:off x="1265426" y="2567174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CSFAndroi</a:t>
              </a:r>
              <a:r>
                <a:rPr lang="fr-FR" sz="800" dirty="0">
                  <a:solidFill>
                    <a:schemeClr val="tx1"/>
                  </a:solidFill>
                </a:rPr>
                <a:t>d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265426" y="2867726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CarOcm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65426" y="2770106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sz="800" dirty="0" err="1">
                  <a:solidFill>
                    <a:schemeClr val="tx1"/>
                  </a:solidFill>
                </a:rPr>
                <a:t>CarPa</a:t>
              </a:r>
              <a:endParaRPr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265426" y="2664980"/>
              <a:ext cx="720000" cy="784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defRPr sz="1000"/>
              </a:pPr>
              <a:r>
                <a:rPr lang="fr-FR" sz="800" dirty="0">
                  <a:solidFill>
                    <a:schemeClr val="tx1"/>
                  </a:solidFill>
                </a:rPr>
                <a:t>PA</a:t>
              </a:r>
              <a:endParaRPr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B696DB7-F84B-47C9-BAE8-A443FBED823C}"/>
              </a:ext>
            </a:extLst>
          </p:cNvPr>
          <p:cNvSpPr/>
          <p:nvPr/>
        </p:nvSpPr>
        <p:spPr>
          <a:xfrm>
            <a:off x="4737059" y="2820190"/>
            <a:ext cx="3049684" cy="28335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Connected</a:t>
            </a:r>
            <a:r>
              <a:rPr lang="fr-FR" sz="933" dirty="0"/>
              <a:t> </a:t>
            </a:r>
            <a:r>
              <a:rPr sz="933" dirty="0"/>
              <a:t>Services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193705B2-8FC1-49D6-A1DA-D1657F5E35A9}"/>
              </a:ext>
            </a:extLst>
          </p:cNvPr>
          <p:cNvSpPr/>
          <p:nvPr/>
        </p:nvSpPr>
        <p:spPr>
          <a:xfrm>
            <a:off x="6462165" y="345072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CarConnectivity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846723BE-50FA-4290-8331-981F29FD80F2}"/>
              </a:ext>
            </a:extLst>
          </p:cNvPr>
          <p:cNvSpPr/>
          <p:nvPr/>
        </p:nvSpPr>
        <p:spPr>
          <a:xfrm>
            <a:off x="6462165" y="4143455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CarIVC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B56CF0F5-966C-491E-A908-5FA277210306}"/>
              </a:ext>
            </a:extLst>
          </p:cNvPr>
          <p:cNvSpPr/>
          <p:nvPr/>
        </p:nvSpPr>
        <p:spPr>
          <a:xfrm>
            <a:off x="6462165" y="3735672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SecureStorage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6DE7366F-8DBE-4558-A30A-5B749A7FBEBE}"/>
              </a:ext>
            </a:extLst>
          </p:cNvPr>
          <p:cNvSpPr/>
          <p:nvPr/>
        </p:nvSpPr>
        <p:spPr>
          <a:xfrm>
            <a:off x="6462165" y="3592280"/>
            <a:ext cx="1266858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CarDataPrivacy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1E2C9BE-B3EE-4EEB-B0C0-3B7E65A12F55}"/>
              </a:ext>
            </a:extLst>
          </p:cNvPr>
          <p:cNvSpPr/>
          <p:nvPr/>
        </p:nvSpPr>
        <p:spPr>
          <a:xfrm>
            <a:off x="6462165" y="4285006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CarPushMessag</a:t>
            </a:r>
            <a:r>
              <a:rPr lang="fr-FR" sz="800" dirty="0">
                <a:solidFill>
                  <a:schemeClr val="tx1"/>
                </a:solidFill>
              </a:rPr>
              <a:t>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7B805587-C873-4939-A643-7E74514EF4A7}"/>
              </a:ext>
            </a:extLst>
          </p:cNvPr>
          <p:cNvSpPr/>
          <p:nvPr/>
        </p:nvSpPr>
        <p:spPr>
          <a:xfrm>
            <a:off x="6462165" y="3863488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CarActivation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825A3EEB-345E-4C29-9872-736AC42D29A9}"/>
              </a:ext>
            </a:extLst>
          </p:cNvPr>
          <p:cNvSpPr/>
          <p:nvPr/>
        </p:nvSpPr>
        <p:spPr>
          <a:xfrm>
            <a:off x="6462165" y="4005039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CarXCall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99B5573-2C1D-4363-BFA7-B133F8200BC5}"/>
              </a:ext>
            </a:extLst>
          </p:cNvPr>
          <p:cNvSpPr/>
          <p:nvPr/>
        </p:nvSpPr>
        <p:spPr>
          <a:xfrm>
            <a:off x="4738440" y="1737830"/>
            <a:ext cx="3044381" cy="969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 err="1"/>
              <a:t>Log&amp;Trace</a:t>
            </a:r>
            <a:endParaRPr sz="933" dirty="0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CEF9B635-504D-4029-A8E0-427B30DD3B39}"/>
              </a:ext>
            </a:extLst>
          </p:cNvPr>
          <p:cNvSpPr/>
          <p:nvPr/>
        </p:nvSpPr>
        <p:spPr>
          <a:xfrm>
            <a:off x="6406678" y="2155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BootReceiver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780FED4-5C58-4F8E-8173-483ACC593EDD}"/>
              </a:ext>
            </a:extLst>
          </p:cNvPr>
          <p:cNvSpPr/>
          <p:nvPr/>
        </p:nvSpPr>
        <p:spPr>
          <a:xfrm>
            <a:off x="6406679" y="2011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CarDebug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17849356-D301-479F-81ED-7C71AEC6BD9F}"/>
              </a:ext>
            </a:extLst>
          </p:cNvPr>
          <p:cNvSpPr/>
          <p:nvPr/>
        </p:nvSpPr>
        <p:spPr>
          <a:xfrm>
            <a:off x="6406679" y="2299683"/>
            <a:ext cx="1266858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Debug</a:t>
            </a:r>
            <a:r>
              <a:rPr lang="fr-FR" sz="800" dirty="0">
                <a:solidFill>
                  <a:schemeClr val="tx1"/>
                </a:solidFill>
              </a:rPr>
              <a:t>Service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E4E3B76-432C-47B7-B523-33386C358F9B}"/>
              </a:ext>
            </a:extLst>
          </p:cNvPr>
          <p:cNvSpPr/>
          <p:nvPr/>
        </p:nvSpPr>
        <p:spPr>
          <a:xfrm>
            <a:off x="8585719" y="2555523"/>
            <a:ext cx="1031215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sz="800" dirty="0" err="1">
                <a:solidFill>
                  <a:schemeClr val="tx1"/>
                </a:solidFill>
              </a:rPr>
              <a:t>FactoryDisplay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CCAD4C7-2593-4C96-9C7E-4AD516AC1D21}"/>
              </a:ext>
            </a:extLst>
          </p:cNvPr>
          <p:cNvSpPr/>
          <p:nvPr/>
        </p:nvSpPr>
        <p:spPr>
          <a:xfrm>
            <a:off x="8605716" y="2405639"/>
            <a:ext cx="1013486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Asset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E0AEEEC-E1BB-47D1-B8CA-E6B386DFD9F0}"/>
              </a:ext>
            </a:extLst>
          </p:cNvPr>
          <p:cNvSpPr/>
          <p:nvPr/>
        </p:nvSpPr>
        <p:spPr>
          <a:xfrm>
            <a:off x="8437810" y="2172440"/>
            <a:ext cx="1425215" cy="6174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8000" rIns="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/>
              <a:t>Factory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4DA7352-8D84-294B-804E-557ABE53129F}"/>
              </a:ext>
            </a:extLst>
          </p:cNvPr>
          <p:cNvSpPr/>
          <p:nvPr/>
        </p:nvSpPr>
        <p:spPr>
          <a:xfrm>
            <a:off x="345424" y="4115167"/>
            <a:ext cx="1266858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Emulator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lang="fr-FR" sz="800" dirty="0">
                <a:solidFill>
                  <a:schemeClr val="bg1"/>
                </a:solidFill>
              </a:rPr>
              <a:t>Audio </a:t>
            </a:r>
            <a:r>
              <a:rPr lang="fr-FR" sz="800" dirty="0" err="1">
                <a:solidFill>
                  <a:schemeClr val="bg1"/>
                </a:solidFill>
              </a:rPr>
              <a:t>HALs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CE407A8-269E-8F42-B559-F8CEA223A36F}"/>
              </a:ext>
            </a:extLst>
          </p:cNvPr>
          <p:cNvSpPr/>
          <p:nvPr/>
        </p:nvSpPr>
        <p:spPr>
          <a:xfrm>
            <a:off x="358108" y="4412589"/>
            <a:ext cx="1266858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Emulator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lang="fr-FR" sz="800" dirty="0">
                <a:solidFill>
                  <a:schemeClr val="bg1"/>
                </a:solidFill>
              </a:rPr>
              <a:t>EVS HAL</a:t>
            </a:r>
          </a:p>
        </p:txBody>
      </p:sp>
      <p:sp>
        <p:nvSpPr>
          <p:cNvPr id="12" name="Bulle rectangulaire 11">
            <a:extLst>
              <a:ext uri="{FF2B5EF4-FFF2-40B4-BE49-F238E27FC236}">
                <a16:creationId xmlns:a16="http://schemas.microsoft.com/office/drawing/2014/main" id="{477C441F-9C03-A741-8B04-2D47B9F371A5}"/>
              </a:ext>
            </a:extLst>
          </p:cNvPr>
          <p:cNvSpPr/>
          <p:nvPr/>
        </p:nvSpPr>
        <p:spPr>
          <a:xfrm>
            <a:off x="486631" y="552373"/>
            <a:ext cx="1283318" cy="612648"/>
          </a:xfrm>
          <a:prstGeom prst="wedgeRectCallout">
            <a:avLst>
              <a:gd name="adj1" fmla="val -8958"/>
              <a:gd name="adj2" fmla="val 2006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EVS Service</a:t>
            </a:r>
          </a:p>
        </p:txBody>
      </p:sp>
      <p:sp>
        <p:nvSpPr>
          <p:cNvPr id="156" name="Bulle rectangulaire 155">
            <a:extLst>
              <a:ext uri="{FF2B5EF4-FFF2-40B4-BE49-F238E27FC236}">
                <a16:creationId xmlns:a16="http://schemas.microsoft.com/office/drawing/2014/main" id="{C07403B2-3D0A-2145-897F-F3C9BBA70812}"/>
              </a:ext>
            </a:extLst>
          </p:cNvPr>
          <p:cNvSpPr/>
          <p:nvPr/>
        </p:nvSpPr>
        <p:spPr>
          <a:xfrm>
            <a:off x="3910656" y="494768"/>
            <a:ext cx="2693344" cy="612648"/>
          </a:xfrm>
          <a:prstGeom prst="wedgeRectCallout">
            <a:avLst>
              <a:gd name="adj1" fmla="val -85661"/>
              <a:gd name="adj2" fmla="val 17444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Rework</a:t>
            </a:r>
            <a:r>
              <a:rPr lang="fr-FR" dirty="0"/>
              <a:t> User Settings</a:t>
            </a:r>
          </a:p>
          <a:p>
            <a:pPr algn="ctr"/>
            <a:r>
              <a:rPr lang="fr-FR" dirty="0"/>
              <a:t>(Store in VHAL)</a:t>
            </a:r>
          </a:p>
        </p:txBody>
      </p:sp>
      <p:sp>
        <p:nvSpPr>
          <p:cNvPr id="160" name="Bulle rectangulaire 159">
            <a:extLst>
              <a:ext uri="{FF2B5EF4-FFF2-40B4-BE49-F238E27FC236}">
                <a16:creationId xmlns:a16="http://schemas.microsoft.com/office/drawing/2014/main" id="{5C0A467A-7EBB-AF48-A793-AEBD45750094}"/>
              </a:ext>
            </a:extLst>
          </p:cNvPr>
          <p:cNvSpPr/>
          <p:nvPr/>
        </p:nvSpPr>
        <p:spPr>
          <a:xfrm>
            <a:off x="3910656" y="494768"/>
            <a:ext cx="2693344" cy="612648"/>
          </a:xfrm>
          <a:prstGeom prst="wedgeRectCallout">
            <a:avLst>
              <a:gd name="adj1" fmla="val 193486"/>
              <a:gd name="adj2" fmla="val 18687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Rework</a:t>
            </a:r>
            <a:r>
              <a:rPr lang="fr-FR" dirty="0"/>
              <a:t> User Settings</a:t>
            </a:r>
          </a:p>
          <a:p>
            <a:pPr algn="ctr"/>
            <a:r>
              <a:rPr lang="fr-FR" dirty="0"/>
              <a:t>(Store in VHAL)</a:t>
            </a:r>
          </a:p>
        </p:txBody>
      </p:sp>
      <p:sp>
        <p:nvSpPr>
          <p:cNvPr id="161" name="Bulle rectangulaire 160">
            <a:extLst>
              <a:ext uri="{FF2B5EF4-FFF2-40B4-BE49-F238E27FC236}">
                <a16:creationId xmlns:a16="http://schemas.microsoft.com/office/drawing/2014/main" id="{011F9024-0DA6-E841-87D4-FD3400FD3F18}"/>
              </a:ext>
            </a:extLst>
          </p:cNvPr>
          <p:cNvSpPr/>
          <p:nvPr/>
        </p:nvSpPr>
        <p:spPr>
          <a:xfrm>
            <a:off x="3919123" y="486134"/>
            <a:ext cx="2693344" cy="612648"/>
          </a:xfrm>
          <a:prstGeom prst="wedgeRectCallout">
            <a:avLst>
              <a:gd name="adj1" fmla="val -84404"/>
              <a:gd name="adj2" fmla="val 59456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Rework</a:t>
            </a:r>
            <a:r>
              <a:rPr lang="fr-FR" dirty="0"/>
              <a:t> User Settings</a:t>
            </a:r>
          </a:p>
          <a:p>
            <a:pPr algn="ctr"/>
            <a:r>
              <a:rPr lang="fr-FR" dirty="0"/>
              <a:t>(Store in VHAL)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2A5815B-88C6-45E1-BEAF-1887D180A570}"/>
              </a:ext>
            </a:extLst>
          </p:cNvPr>
          <p:cNvSpPr/>
          <p:nvPr/>
        </p:nvSpPr>
        <p:spPr>
          <a:xfrm>
            <a:off x="3455355" y="1931307"/>
            <a:ext cx="1018103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>
                <a:solidFill>
                  <a:schemeClr val="tx1"/>
                </a:solidFill>
              </a:rPr>
              <a:t>Car</a:t>
            </a:r>
            <a:r>
              <a:rPr lang="fr-FR" sz="800" dirty="0">
                <a:solidFill>
                  <a:schemeClr val="tx1"/>
                </a:solidFill>
              </a:rPr>
              <a:t>Service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82FD93D-0D88-488C-B873-9DBAC598BFC1}"/>
              </a:ext>
            </a:extLst>
          </p:cNvPr>
          <p:cNvSpPr/>
          <p:nvPr/>
        </p:nvSpPr>
        <p:spPr>
          <a:xfrm>
            <a:off x="3455355" y="2169058"/>
            <a:ext cx="1018103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CarPropert</a:t>
            </a:r>
            <a:r>
              <a:rPr lang="fr-FR" sz="800" dirty="0">
                <a:solidFill>
                  <a:schemeClr val="tx1"/>
                </a:solidFill>
              </a:rPr>
              <a:t>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024095D-346E-4826-9EE4-74091BDB2B23}"/>
              </a:ext>
            </a:extLst>
          </p:cNvPr>
          <p:cNvSpPr/>
          <p:nvPr/>
        </p:nvSpPr>
        <p:spPr>
          <a:xfrm>
            <a:off x="3455355" y="2045339"/>
            <a:ext cx="1018103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CarBase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8DBA24E-AB48-9940-B155-738525E6BAB9}"/>
              </a:ext>
            </a:extLst>
          </p:cNvPr>
          <p:cNvSpPr/>
          <p:nvPr/>
        </p:nvSpPr>
        <p:spPr>
          <a:xfrm>
            <a:off x="3459802" y="2346163"/>
            <a:ext cx="1013656" cy="24622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lang="fr-FR" sz="800" dirty="0" err="1">
                <a:solidFill>
                  <a:schemeClr val="bg1"/>
                </a:solidFill>
              </a:rPr>
              <a:t>Emulator</a:t>
            </a:r>
            <a:endParaRPr lang="fr-FR" sz="800" dirty="0">
              <a:solidFill>
                <a:schemeClr val="bg1"/>
              </a:solidFill>
            </a:endParaRPr>
          </a:p>
          <a:p>
            <a:pPr algn="ctr">
              <a:defRPr sz="1000"/>
            </a:pPr>
            <a:r>
              <a:rPr lang="fr-FR" sz="800" dirty="0">
                <a:solidFill>
                  <a:schemeClr val="bg1"/>
                </a:solidFill>
              </a:rPr>
              <a:t>VHAL</a:t>
            </a:r>
            <a:endParaRPr sz="800" dirty="0">
              <a:solidFill>
                <a:schemeClr val="bg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3BE4395-43DA-4136-B5D5-642F7AB8F9B9}"/>
              </a:ext>
            </a:extLst>
          </p:cNvPr>
          <p:cNvSpPr/>
          <p:nvPr/>
        </p:nvSpPr>
        <p:spPr>
          <a:xfrm>
            <a:off x="3371428" y="1688845"/>
            <a:ext cx="1180887" cy="9575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8000" bIns="4800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sz="933" dirty="0">
                <a:solidFill>
                  <a:schemeClr val="tx1"/>
                </a:solidFill>
              </a:rPr>
              <a:t>Car</a:t>
            </a:r>
            <a:r>
              <a:rPr lang="fr-FR" sz="933" dirty="0">
                <a:solidFill>
                  <a:schemeClr val="tx1"/>
                </a:solidFill>
              </a:rPr>
              <a:t>Core</a:t>
            </a:r>
            <a:endParaRPr sz="933" dirty="0">
              <a:solidFill>
                <a:schemeClr val="tx1"/>
              </a:solidFill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1B65CF1-1900-4B56-8721-7F787DAFEB1E}"/>
              </a:ext>
            </a:extLst>
          </p:cNvPr>
          <p:cNvSpPr/>
          <p:nvPr/>
        </p:nvSpPr>
        <p:spPr>
          <a:xfrm>
            <a:off x="3410096" y="3152308"/>
            <a:ext cx="1076829" cy="1231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CarEnergy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0977B37-1DFA-4E3D-A905-AC1C85D2D789}"/>
              </a:ext>
            </a:extLst>
          </p:cNvPr>
          <p:cNvSpPr/>
          <p:nvPr/>
        </p:nvSpPr>
        <p:spPr>
          <a:xfrm>
            <a:off x="3410096" y="3270005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CarSmartCharge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B89F83C-C429-47DB-AD6D-C1A8B1FE8D83}"/>
              </a:ext>
            </a:extLst>
          </p:cNvPr>
          <p:cNvSpPr/>
          <p:nvPr/>
        </p:nvSpPr>
        <p:spPr>
          <a:xfrm>
            <a:off x="3362472" y="2853793"/>
            <a:ext cx="1190251" cy="876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fr-FR" sz="933" dirty="0"/>
              <a:t>EV</a:t>
            </a:r>
            <a:endParaRPr sz="933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FC23306-0F68-462F-90AA-10FFF1224495}"/>
              </a:ext>
            </a:extLst>
          </p:cNvPr>
          <p:cNvSpPr/>
          <p:nvPr/>
        </p:nvSpPr>
        <p:spPr>
          <a:xfrm>
            <a:off x="3399652" y="3399637"/>
            <a:ext cx="1076829" cy="1231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>
              <a:defRPr sz="1000"/>
            </a:pPr>
            <a:r>
              <a:rPr sz="800" dirty="0" err="1">
                <a:solidFill>
                  <a:schemeClr val="tx1"/>
                </a:solidFill>
              </a:rPr>
              <a:t>CarPreCond</a:t>
            </a:r>
            <a:r>
              <a:rPr lang="fr-FR" sz="800" dirty="0">
                <a:solidFill>
                  <a:schemeClr val="tx1"/>
                </a:solidFill>
              </a:rPr>
              <a:t>.</a:t>
            </a:r>
            <a:endParaRPr sz="800" dirty="0">
              <a:solidFill>
                <a:schemeClr val="tx1"/>
              </a:solidFill>
            </a:endParaRPr>
          </a:p>
        </p:txBody>
      </p:sp>
      <p:sp>
        <p:nvSpPr>
          <p:cNvPr id="162" name="Bulle rectangulaire 161">
            <a:extLst>
              <a:ext uri="{FF2B5EF4-FFF2-40B4-BE49-F238E27FC236}">
                <a16:creationId xmlns:a16="http://schemas.microsoft.com/office/drawing/2014/main" id="{DFC7463B-3A25-9C44-9E7D-2A005EE4B1C2}"/>
              </a:ext>
            </a:extLst>
          </p:cNvPr>
          <p:cNvSpPr/>
          <p:nvPr/>
        </p:nvSpPr>
        <p:spPr>
          <a:xfrm>
            <a:off x="4145696" y="5873590"/>
            <a:ext cx="2458304" cy="612648"/>
          </a:xfrm>
          <a:prstGeom prst="wedgeRectCallout">
            <a:avLst>
              <a:gd name="adj1" fmla="val -45738"/>
              <a:gd name="adj2" fmla="val -4460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with</a:t>
            </a:r>
            <a:endParaRPr lang="fr-FR" dirty="0"/>
          </a:p>
          <a:p>
            <a:pPr algn="ctr"/>
            <a:r>
              <a:rPr lang="fr-FR" dirty="0"/>
              <a:t>new </a:t>
            </a:r>
            <a:r>
              <a:rPr lang="fr-FR" dirty="0" err="1"/>
              <a:t>CarCalendar</a:t>
            </a:r>
            <a:r>
              <a:rPr lang="fr-FR" dirty="0"/>
              <a:t> App</a:t>
            </a:r>
          </a:p>
        </p:txBody>
      </p:sp>
      <p:sp>
        <p:nvSpPr>
          <p:cNvPr id="163" name="Bulle rectangulaire 162">
            <a:extLst>
              <a:ext uri="{FF2B5EF4-FFF2-40B4-BE49-F238E27FC236}">
                <a16:creationId xmlns:a16="http://schemas.microsoft.com/office/drawing/2014/main" id="{F9895330-F403-224D-907D-0EDF61EA98CF}"/>
              </a:ext>
            </a:extLst>
          </p:cNvPr>
          <p:cNvSpPr/>
          <p:nvPr/>
        </p:nvSpPr>
        <p:spPr>
          <a:xfrm>
            <a:off x="6672190" y="5457340"/>
            <a:ext cx="1679711" cy="612648"/>
          </a:xfrm>
          <a:prstGeom prst="wedgeRectCallout">
            <a:avLst>
              <a:gd name="adj1" fmla="val -99168"/>
              <a:gd name="adj2" fmla="val -2083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Google</a:t>
            </a:r>
          </a:p>
          <a:p>
            <a:pPr algn="ctr"/>
            <a:r>
              <a:rPr lang="fr-FR" dirty="0" err="1"/>
              <a:t>Telematics</a:t>
            </a:r>
            <a:endParaRPr lang="fr-FR" dirty="0"/>
          </a:p>
        </p:txBody>
      </p:sp>
      <p:sp>
        <p:nvSpPr>
          <p:cNvPr id="177" name="Bulle rectangulaire 176">
            <a:extLst>
              <a:ext uri="{FF2B5EF4-FFF2-40B4-BE49-F238E27FC236}">
                <a16:creationId xmlns:a16="http://schemas.microsoft.com/office/drawing/2014/main" id="{86973631-9B39-DD46-A623-4C73C4754214}"/>
              </a:ext>
            </a:extLst>
          </p:cNvPr>
          <p:cNvSpPr/>
          <p:nvPr/>
        </p:nvSpPr>
        <p:spPr>
          <a:xfrm>
            <a:off x="6672190" y="5473456"/>
            <a:ext cx="1679711" cy="612648"/>
          </a:xfrm>
          <a:prstGeom prst="wedgeRectCallout">
            <a:avLst>
              <a:gd name="adj1" fmla="val -101184"/>
              <a:gd name="adj2" fmla="val -60223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Google</a:t>
            </a:r>
          </a:p>
          <a:p>
            <a:pPr algn="ctr"/>
            <a:r>
              <a:rPr lang="fr-FR" dirty="0" err="1"/>
              <a:t>Telematics</a:t>
            </a:r>
            <a:endParaRPr lang="fr-FR" dirty="0"/>
          </a:p>
        </p:txBody>
      </p:sp>
      <p:sp>
        <p:nvSpPr>
          <p:cNvPr id="183" name="Bulle rectangulaire 182">
            <a:extLst>
              <a:ext uri="{FF2B5EF4-FFF2-40B4-BE49-F238E27FC236}">
                <a16:creationId xmlns:a16="http://schemas.microsoft.com/office/drawing/2014/main" id="{E24C826D-8054-DD4F-9A61-6AB7070FA3A4}"/>
              </a:ext>
            </a:extLst>
          </p:cNvPr>
          <p:cNvSpPr/>
          <p:nvPr/>
        </p:nvSpPr>
        <p:spPr>
          <a:xfrm>
            <a:off x="8777078" y="5915037"/>
            <a:ext cx="1679711" cy="347029"/>
          </a:xfrm>
          <a:prstGeom prst="wedgeRectCallout">
            <a:avLst>
              <a:gd name="adj1" fmla="val 49528"/>
              <a:gd name="adj2" fmla="val -69647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Use Cluster2</a:t>
            </a:r>
          </a:p>
        </p:txBody>
      </p:sp>
    </p:spTree>
    <p:extLst>
      <p:ext uri="{BB962C8B-B14F-4D97-AF65-F5344CB8AC3E}">
        <p14:creationId xmlns:p14="http://schemas.microsoft.com/office/powerpoint/2010/main" val="11689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352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Groupe Renault 201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C33"/>
      </a:accent1>
      <a:accent2>
        <a:srgbClr val="535659"/>
      </a:accent2>
      <a:accent3>
        <a:srgbClr val="BBBCBC"/>
      </a:accent3>
      <a:accent4>
        <a:srgbClr val="007396"/>
      </a:accent4>
      <a:accent5>
        <a:srgbClr val="43B02A"/>
      </a:accent5>
      <a:accent6>
        <a:srgbClr val="CB333B"/>
      </a:accent6>
      <a:hlink>
        <a:srgbClr val="000000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lIns="0" tIns="0" rIns="0" bIns="0"/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19_GR_PowerPoint_Template_V037.pptx" id="{5E8E1754-D523-4FA4-82E4-32BF7806BA31}" vid="{AA151A3C-4B50-418A-9DE0-23AEA44639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3EE4837401E44D859084ED861BB82A" ma:contentTypeVersion="13" ma:contentTypeDescription="Create a new document." ma:contentTypeScope="" ma:versionID="1854a944e27c90a333e420d2d6901815">
  <xsd:schema xmlns:xsd="http://www.w3.org/2001/XMLSchema" xmlns:xs="http://www.w3.org/2001/XMLSchema" xmlns:p="http://schemas.microsoft.com/office/2006/metadata/properties" xmlns:ns3="1a12919c-f26e-46b5-bc20-cb219bc2927f" xmlns:ns4="1c98ebef-7a13-4d13-8f97-4a2d36c55e5d" targetNamespace="http://schemas.microsoft.com/office/2006/metadata/properties" ma:root="true" ma:fieldsID="9af765886c7fcdb3f0ff03820e00f04e" ns3:_="" ns4:_="">
    <xsd:import namespace="1a12919c-f26e-46b5-bc20-cb219bc2927f"/>
    <xsd:import namespace="1c98ebef-7a13-4d13-8f97-4a2d36c55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12919c-f26e-46b5-bc20-cb219bc292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98ebef-7a13-4d13-8f97-4a2d36c55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7B1667-A309-48F2-8187-DCC8E58EEDDF}">
  <ds:schemaRefs>
    <ds:schemaRef ds:uri="http://schemas.microsoft.com/office/2006/metadata/properties"/>
    <ds:schemaRef ds:uri="http://purl.org/dc/dcmitype/"/>
    <ds:schemaRef ds:uri="1a12919c-f26e-46b5-bc20-cb219bc2927f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c98ebef-7a13-4d13-8f97-4a2d36c55e5d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86A02E3-BD0B-45B3-B79A-D5E283E909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12919c-f26e-46b5-bc20-cb219bc2927f"/>
    <ds:schemaRef ds:uri="1c98ebef-7a13-4d13-8f97-4a2d36c55e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D8FF4B-A5FE-4289-882A-34000B81EE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G_GROUPE RENAULT_PowerPoint template_EN_v8.1</Template>
  <TotalTime>5274</TotalTime>
  <Words>2078</Words>
  <Application>Microsoft Macintosh PowerPoint</Application>
  <PresentationFormat>Grand écran</PresentationFormat>
  <Paragraphs>747</Paragraphs>
  <Slides>33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38" baseType="lpstr">
      <vt:lpstr>Arial</vt:lpstr>
      <vt:lpstr>Calibri</vt:lpstr>
      <vt:lpstr>Police système</vt:lpstr>
      <vt:lpstr>Wingdings</vt:lpstr>
      <vt:lpstr>Thème Office</vt:lpstr>
      <vt:lpstr>Présentation PowerPoint</vt:lpstr>
      <vt:lpstr>AGENDA</vt:lpstr>
      <vt:lpstr>KEYNOTE – Do More with Google</vt:lpstr>
      <vt:lpstr>Impacts</vt:lpstr>
      <vt:lpstr>Impacts</vt:lpstr>
      <vt:lpstr>Impacts (CORE)</vt:lpstr>
      <vt:lpstr>AAFW Impacts for Android 12 iso-feature (2021)</vt:lpstr>
      <vt:lpstr>AAFW Impacts for Android 12 roadmap (2022)</vt:lpstr>
      <vt:lpstr>Présentation PowerPoint</vt:lpstr>
      <vt:lpstr>Car Framework</vt:lpstr>
      <vt:lpstr>Multi-User (1/2)</vt:lpstr>
      <vt:lpstr>Multi-USER (2/2) – User HAL</vt:lpstr>
      <vt:lpstr>Audio</vt:lpstr>
      <vt:lpstr>Networking</vt:lpstr>
      <vt:lpstr>Sensors &amp; Location</vt:lpstr>
      <vt:lpstr>Camera</vt:lpstr>
      <vt:lpstr>Display &amp; inputs (1/2)</vt:lpstr>
      <vt:lpstr>Display &amp; inputs (2/2)</vt:lpstr>
      <vt:lpstr>Others</vt:lpstr>
      <vt:lpstr>AGENDA</vt:lpstr>
      <vt:lpstr>AIDL – A UNIFIED IDL For Android</vt:lpstr>
      <vt:lpstr>Mainline</vt:lpstr>
      <vt:lpstr>Machine Learning – NNAPI Updatable driver</vt:lpstr>
      <vt:lpstr>GRAPHICS</vt:lpstr>
      <vt:lpstr>Audio</vt:lpstr>
      <vt:lpstr>Camera / Codec</vt:lpstr>
      <vt:lpstr>MEDIA TRANSCODING</vt:lpstr>
      <vt:lpstr>WIFI</vt:lpstr>
      <vt:lpstr>GNSS</vt:lpstr>
      <vt:lpstr>PRIVACY</vt:lpstr>
      <vt:lpstr>Hypervisor – pKVM Virtual Machines</vt:lpstr>
      <vt:lpstr>Other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LECOMTE Laure</dc:creator>
  <cp:keywords/>
  <dc:description/>
  <cp:lastModifiedBy>BRAGEUL David</cp:lastModifiedBy>
  <cp:revision>30</cp:revision>
  <dcterms:created xsi:type="dcterms:W3CDTF">2020-08-31T10:03:46Z</dcterms:created>
  <dcterms:modified xsi:type="dcterms:W3CDTF">2021-06-18T09:49:45Z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2019-12-11T18:03:49Z</vt:lpwstr>
  </property>
  <property fmtid="{D5CDD505-2E9C-101B-9397-08002B2CF9AE}" pid="4" name="MSIP_Label_fd1c0902-ed92-4fed-896d-2e7725de02d4_Method">
    <vt:lpwstr>Privileged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d9b1bc37-b446-4a9e-86ce-0000853d51bf</vt:lpwstr>
  </property>
  <property fmtid="{D5CDD505-2E9C-101B-9397-08002B2CF9AE}" pid="8" name="MSIP_Label_fd1c0902-ed92-4fed-896d-2e7725de02d4_ContentBits">
    <vt:lpwstr>2</vt:lpwstr>
  </property>
  <property fmtid="{D5CDD505-2E9C-101B-9397-08002B2CF9AE}" pid="9" name="ContentTypeId">
    <vt:lpwstr>0x010100393EE4837401E44D859084ED861BB82A</vt:lpwstr>
  </property>
</Properties>
</file>